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8288000" cy="10287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66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00" b="1" i="0">
                <a:solidFill>
                  <a:schemeClr val="bg1"/>
                </a:solidFill>
                <a:latin typeface="Microsoft YaHei UI"/>
                <a:cs typeface="Microsoft Ya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00" b="1" i="0">
                <a:solidFill>
                  <a:schemeClr val="bg1"/>
                </a:solidFill>
                <a:latin typeface="Microsoft YaHei UI"/>
                <a:cs typeface="Microsoft Ya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00" b="1" i="0">
                <a:solidFill>
                  <a:schemeClr val="bg1"/>
                </a:solidFill>
                <a:latin typeface="Microsoft YaHei UI"/>
                <a:cs typeface="Microsoft Ya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21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11493" y="4297796"/>
            <a:ext cx="13865012" cy="1443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1" i="0">
                <a:solidFill>
                  <a:schemeClr val="bg1"/>
                </a:solidFill>
                <a:latin typeface="Microsoft YaHei UI"/>
                <a:cs typeface="Microsoft Ya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60953" y="3262509"/>
            <a:ext cx="12566093" cy="2700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144777" y="0"/>
            <a:ext cx="5142230" cy="10288905"/>
            <a:chOff x="13144777" y="0"/>
            <a:chExt cx="5142230" cy="10288905"/>
          </a:xfrm>
        </p:grpSpPr>
        <p:sp>
          <p:nvSpPr>
            <p:cNvPr id="3" name="object 3"/>
            <p:cNvSpPr/>
            <p:nvPr/>
          </p:nvSpPr>
          <p:spPr>
            <a:xfrm>
              <a:off x="15705544" y="7726235"/>
              <a:ext cx="2562225" cy="2562225"/>
            </a:xfrm>
            <a:custGeom>
              <a:avLst/>
              <a:gdLst/>
              <a:ahLst/>
              <a:cxnLst/>
              <a:rect l="l" t="t" r="r" b="b"/>
              <a:pathLst>
                <a:path w="2562225" h="2562225">
                  <a:moveTo>
                    <a:pt x="2562225" y="0"/>
                  </a:moveTo>
                  <a:lnTo>
                    <a:pt x="1921662" y="0"/>
                  </a:lnTo>
                  <a:lnTo>
                    <a:pt x="640549" y="0"/>
                  </a:lnTo>
                  <a:lnTo>
                    <a:pt x="0" y="0"/>
                  </a:lnTo>
                  <a:lnTo>
                    <a:pt x="0" y="640562"/>
                  </a:lnTo>
                  <a:lnTo>
                    <a:pt x="0" y="1921675"/>
                  </a:lnTo>
                  <a:lnTo>
                    <a:pt x="0" y="2562225"/>
                  </a:lnTo>
                  <a:lnTo>
                    <a:pt x="640105" y="2562225"/>
                  </a:lnTo>
                  <a:lnTo>
                    <a:pt x="1922106" y="2562225"/>
                  </a:lnTo>
                  <a:lnTo>
                    <a:pt x="2562212" y="2562225"/>
                  </a:lnTo>
                  <a:lnTo>
                    <a:pt x="2562212" y="1921675"/>
                  </a:lnTo>
                  <a:lnTo>
                    <a:pt x="2562212" y="640219"/>
                  </a:lnTo>
                  <a:lnTo>
                    <a:pt x="2562225" y="640562"/>
                  </a:lnTo>
                  <a:lnTo>
                    <a:pt x="2562225" y="0"/>
                  </a:lnTo>
                  <a:close/>
                </a:path>
              </a:pathLst>
            </a:custGeom>
            <a:solidFill>
              <a:srgbClr val="385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705543" y="7726229"/>
              <a:ext cx="2562225" cy="2562225"/>
            </a:xfrm>
            <a:custGeom>
              <a:avLst/>
              <a:gdLst/>
              <a:ahLst/>
              <a:cxnLst/>
              <a:rect l="l" t="t" r="r" b="b"/>
              <a:pathLst>
                <a:path w="2562225" h="2562225">
                  <a:moveTo>
                    <a:pt x="640556" y="1281112"/>
                  </a:moveTo>
                  <a:lnTo>
                    <a:pt x="638789" y="1233220"/>
                  </a:lnTo>
                  <a:lnTo>
                    <a:pt x="633595" y="1186374"/>
                  </a:lnTo>
                  <a:lnTo>
                    <a:pt x="625094" y="1140606"/>
                  </a:lnTo>
                  <a:lnTo>
                    <a:pt x="613410" y="1096040"/>
                  </a:lnTo>
                  <a:lnTo>
                    <a:pt x="598666" y="1052800"/>
                  </a:lnTo>
                  <a:lnTo>
                    <a:pt x="580987" y="1011009"/>
                  </a:lnTo>
                  <a:lnTo>
                    <a:pt x="560497" y="970792"/>
                  </a:lnTo>
                  <a:lnTo>
                    <a:pt x="537319" y="932272"/>
                  </a:lnTo>
                  <a:lnTo>
                    <a:pt x="511577" y="895573"/>
                  </a:lnTo>
                  <a:lnTo>
                    <a:pt x="483395" y="860819"/>
                  </a:lnTo>
                  <a:lnTo>
                    <a:pt x="452897" y="828134"/>
                  </a:lnTo>
                  <a:lnTo>
                    <a:pt x="420207" y="797641"/>
                  </a:lnTo>
                  <a:lnTo>
                    <a:pt x="385447" y="769464"/>
                  </a:lnTo>
                  <a:lnTo>
                    <a:pt x="348743" y="743728"/>
                  </a:lnTo>
                  <a:lnTo>
                    <a:pt x="310217" y="720556"/>
                  </a:lnTo>
                  <a:lnTo>
                    <a:pt x="269993" y="700072"/>
                  </a:lnTo>
                  <a:lnTo>
                    <a:pt x="228194" y="682399"/>
                  </a:lnTo>
                  <a:lnTo>
                    <a:pt x="184943" y="667662"/>
                  </a:lnTo>
                  <a:lnTo>
                    <a:pt x="140359" y="655984"/>
                  </a:lnTo>
                  <a:lnTo>
                    <a:pt x="94552" y="647490"/>
                  </a:lnTo>
                  <a:lnTo>
                    <a:pt x="47794" y="642312"/>
                  </a:lnTo>
                  <a:lnTo>
                    <a:pt x="0" y="640556"/>
                  </a:lnTo>
                  <a:lnTo>
                    <a:pt x="1767" y="592659"/>
                  </a:lnTo>
                  <a:lnTo>
                    <a:pt x="6961" y="545814"/>
                  </a:lnTo>
                  <a:lnTo>
                    <a:pt x="15461" y="500047"/>
                  </a:lnTo>
                  <a:lnTo>
                    <a:pt x="27145" y="455482"/>
                  </a:lnTo>
                  <a:lnTo>
                    <a:pt x="41888" y="412243"/>
                  </a:lnTo>
                  <a:lnTo>
                    <a:pt x="59566" y="370453"/>
                  </a:lnTo>
                  <a:lnTo>
                    <a:pt x="80055" y="330237"/>
                  </a:lnTo>
                  <a:lnTo>
                    <a:pt x="103232" y="291718"/>
                  </a:lnTo>
                  <a:lnTo>
                    <a:pt x="128972" y="255020"/>
                  </a:lnTo>
                  <a:lnTo>
                    <a:pt x="157153" y="220266"/>
                  </a:lnTo>
                  <a:lnTo>
                    <a:pt x="187649" y="187582"/>
                  </a:lnTo>
                  <a:lnTo>
                    <a:pt x="220338" y="157090"/>
                  </a:lnTo>
                  <a:lnTo>
                    <a:pt x="255095" y="128914"/>
                  </a:lnTo>
                  <a:lnTo>
                    <a:pt x="291797" y="103179"/>
                  </a:lnTo>
                  <a:lnTo>
                    <a:pt x="330319" y="80007"/>
                  </a:lnTo>
                  <a:lnTo>
                    <a:pt x="370539" y="59524"/>
                  </a:lnTo>
                  <a:lnTo>
                    <a:pt x="412332" y="41852"/>
                  </a:lnTo>
                  <a:lnTo>
                    <a:pt x="455574" y="27115"/>
                  </a:lnTo>
                  <a:lnTo>
                    <a:pt x="500141" y="15438"/>
                  </a:lnTo>
                  <a:lnTo>
                    <a:pt x="545911" y="6943"/>
                  </a:lnTo>
                  <a:lnTo>
                    <a:pt x="592759" y="1756"/>
                  </a:lnTo>
                  <a:lnTo>
                    <a:pt x="640556" y="0"/>
                  </a:lnTo>
                  <a:lnTo>
                    <a:pt x="688366" y="1757"/>
                  </a:lnTo>
                  <a:lnTo>
                    <a:pt x="735217" y="6946"/>
                  </a:lnTo>
                  <a:lnTo>
                    <a:pt x="780990" y="15442"/>
                  </a:lnTo>
                  <a:lnTo>
                    <a:pt x="825561" y="27122"/>
                  </a:lnTo>
                  <a:lnTo>
                    <a:pt x="868805" y="41862"/>
                  </a:lnTo>
                  <a:lnTo>
                    <a:pt x="910601" y="59537"/>
                  </a:lnTo>
                  <a:lnTo>
                    <a:pt x="950822" y="80025"/>
                  </a:lnTo>
                  <a:lnTo>
                    <a:pt x="989346" y="103200"/>
                  </a:lnTo>
                  <a:lnTo>
                    <a:pt x="1026049" y="128940"/>
                  </a:lnTo>
                  <a:lnTo>
                    <a:pt x="1060807" y="157120"/>
                  </a:lnTo>
                  <a:lnTo>
                    <a:pt x="1093496" y="187617"/>
                  </a:lnTo>
                  <a:lnTo>
                    <a:pt x="1123993" y="220307"/>
                  </a:lnTo>
                  <a:lnTo>
                    <a:pt x="1152173" y="255065"/>
                  </a:lnTo>
                  <a:lnTo>
                    <a:pt x="1177912" y="291769"/>
                  </a:lnTo>
                  <a:lnTo>
                    <a:pt x="1201087" y="330294"/>
                  </a:lnTo>
                  <a:lnTo>
                    <a:pt x="1221574" y="370516"/>
                  </a:lnTo>
                  <a:lnTo>
                    <a:pt x="1239249" y="412311"/>
                  </a:lnTo>
                  <a:lnTo>
                    <a:pt x="1253988" y="455556"/>
                  </a:lnTo>
                  <a:lnTo>
                    <a:pt x="1265667" y="500127"/>
                  </a:lnTo>
                  <a:lnTo>
                    <a:pt x="1274163" y="545900"/>
                  </a:lnTo>
                  <a:lnTo>
                    <a:pt x="1279351" y="592751"/>
                  </a:lnTo>
                  <a:lnTo>
                    <a:pt x="1281112" y="640458"/>
                  </a:lnTo>
                  <a:lnTo>
                    <a:pt x="2562221" y="640458"/>
                  </a:lnTo>
                  <a:lnTo>
                    <a:pt x="1281112" y="640545"/>
                  </a:lnTo>
                  <a:lnTo>
                    <a:pt x="1233213" y="642313"/>
                  </a:lnTo>
                  <a:lnTo>
                    <a:pt x="1186398" y="647501"/>
                  </a:lnTo>
                  <a:lnTo>
                    <a:pt x="1140639" y="655997"/>
                  </a:lnTo>
                  <a:lnTo>
                    <a:pt x="1096076" y="667677"/>
                  </a:lnTo>
                  <a:lnTo>
                    <a:pt x="1052836" y="682417"/>
                  </a:lnTo>
                  <a:lnTo>
                    <a:pt x="1011044" y="700093"/>
                  </a:lnTo>
                  <a:lnTo>
                    <a:pt x="970824" y="720581"/>
                  </a:lnTo>
                  <a:lnTo>
                    <a:pt x="932301" y="743757"/>
                  </a:lnTo>
                  <a:lnTo>
                    <a:pt x="895599" y="769497"/>
                  </a:lnTo>
                  <a:lnTo>
                    <a:pt x="860843" y="797678"/>
                  </a:lnTo>
                  <a:lnTo>
                    <a:pt x="828155" y="828175"/>
                  </a:lnTo>
                  <a:lnTo>
                    <a:pt x="797659" y="860865"/>
                  </a:lnTo>
                  <a:lnTo>
                    <a:pt x="769481" y="895624"/>
                  </a:lnTo>
                  <a:lnTo>
                    <a:pt x="743742" y="932328"/>
                  </a:lnTo>
                  <a:lnTo>
                    <a:pt x="720569" y="970853"/>
                  </a:lnTo>
                  <a:lnTo>
                    <a:pt x="700083" y="1011075"/>
                  </a:lnTo>
                  <a:lnTo>
                    <a:pt x="682410" y="1052871"/>
                  </a:lnTo>
                  <a:lnTo>
                    <a:pt x="667672" y="1096116"/>
                  </a:lnTo>
                  <a:lnTo>
                    <a:pt x="655994" y="1140686"/>
                  </a:lnTo>
                  <a:lnTo>
                    <a:pt x="647499" y="1186458"/>
                  </a:lnTo>
                  <a:lnTo>
                    <a:pt x="642312" y="1233308"/>
                  </a:lnTo>
                  <a:lnTo>
                    <a:pt x="640556" y="1281112"/>
                  </a:lnTo>
                  <a:close/>
                </a:path>
                <a:path w="2562225" h="2562225">
                  <a:moveTo>
                    <a:pt x="2562221" y="640458"/>
                  </a:moveTo>
                  <a:lnTo>
                    <a:pt x="1281112" y="640458"/>
                  </a:lnTo>
                  <a:lnTo>
                    <a:pt x="1282876" y="592659"/>
                  </a:lnTo>
                  <a:lnTo>
                    <a:pt x="1288070" y="545814"/>
                  </a:lnTo>
                  <a:lnTo>
                    <a:pt x="1296570" y="500047"/>
                  </a:lnTo>
                  <a:lnTo>
                    <a:pt x="1308254" y="455482"/>
                  </a:lnTo>
                  <a:lnTo>
                    <a:pt x="1322997" y="412243"/>
                  </a:lnTo>
                  <a:lnTo>
                    <a:pt x="1340675" y="370453"/>
                  </a:lnTo>
                  <a:lnTo>
                    <a:pt x="1361164" y="330237"/>
                  </a:lnTo>
                  <a:lnTo>
                    <a:pt x="1384341" y="291718"/>
                  </a:lnTo>
                  <a:lnTo>
                    <a:pt x="1410081" y="255020"/>
                  </a:lnTo>
                  <a:lnTo>
                    <a:pt x="1438262" y="220266"/>
                  </a:lnTo>
                  <a:lnTo>
                    <a:pt x="1468758" y="187582"/>
                  </a:lnTo>
                  <a:lnTo>
                    <a:pt x="1501447" y="157090"/>
                  </a:lnTo>
                  <a:lnTo>
                    <a:pt x="1536205" y="128914"/>
                  </a:lnTo>
                  <a:lnTo>
                    <a:pt x="1572907" y="103179"/>
                  </a:lnTo>
                  <a:lnTo>
                    <a:pt x="1611429" y="80007"/>
                  </a:lnTo>
                  <a:lnTo>
                    <a:pt x="1651649" y="59524"/>
                  </a:lnTo>
                  <a:lnTo>
                    <a:pt x="1693442" y="41852"/>
                  </a:lnTo>
                  <a:lnTo>
                    <a:pt x="1736684" y="27115"/>
                  </a:lnTo>
                  <a:lnTo>
                    <a:pt x="1781251" y="15438"/>
                  </a:lnTo>
                  <a:lnTo>
                    <a:pt x="1827020" y="6943"/>
                  </a:lnTo>
                  <a:lnTo>
                    <a:pt x="1873867" y="1756"/>
                  </a:lnTo>
                  <a:lnTo>
                    <a:pt x="1921668" y="0"/>
                  </a:lnTo>
                  <a:lnTo>
                    <a:pt x="1969474" y="1757"/>
                  </a:lnTo>
                  <a:lnTo>
                    <a:pt x="2016325" y="6946"/>
                  </a:lnTo>
                  <a:lnTo>
                    <a:pt x="2062099" y="15442"/>
                  </a:lnTo>
                  <a:lnTo>
                    <a:pt x="2106670" y="27122"/>
                  </a:lnTo>
                  <a:lnTo>
                    <a:pt x="2149916" y="41862"/>
                  </a:lnTo>
                  <a:lnTo>
                    <a:pt x="2191712" y="59537"/>
                  </a:lnTo>
                  <a:lnTo>
                    <a:pt x="2231934" y="80025"/>
                  </a:lnTo>
                  <a:lnTo>
                    <a:pt x="2270459" y="103200"/>
                  </a:lnTo>
                  <a:lnTo>
                    <a:pt x="2307162" y="128940"/>
                  </a:lnTo>
                  <a:lnTo>
                    <a:pt x="2341921" y="157120"/>
                  </a:lnTo>
                  <a:lnTo>
                    <a:pt x="2374611" y="187617"/>
                  </a:lnTo>
                  <a:lnTo>
                    <a:pt x="2405108" y="220307"/>
                  </a:lnTo>
                  <a:lnTo>
                    <a:pt x="2433288" y="255065"/>
                  </a:lnTo>
                  <a:lnTo>
                    <a:pt x="2459027" y="291769"/>
                  </a:lnTo>
                  <a:lnTo>
                    <a:pt x="2482203" y="330294"/>
                  </a:lnTo>
                  <a:lnTo>
                    <a:pt x="2502690" y="370516"/>
                  </a:lnTo>
                  <a:lnTo>
                    <a:pt x="2520365" y="412311"/>
                  </a:lnTo>
                  <a:lnTo>
                    <a:pt x="2535104" y="455556"/>
                  </a:lnTo>
                  <a:lnTo>
                    <a:pt x="2546784" y="500127"/>
                  </a:lnTo>
                  <a:lnTo>
                    <a:pt x="2555279" y="545900"/>
                  </a:lnTo>
                  <a:lnTo>
                    <a:pt x="2560468" y="592751"/>
                  </a:lnTo>
                  <a:lnTo>
                    <a:pt x="2562221" y="640458"/>
                  </a:lnTo>
                  <a:close/>
                </a:path>
                <a:path w="2562225" h="2562225">
                  <a:moveTo>
                    <a:pt x="1921668" y="1281020"/>
                  </a:moveTo>
                  <a:lnTo>
                    <a:pt x="1919905" y="1233220"/>
                  </a:lnTo>
                  <a:lnTo>
                    <a:pt x="1914712" y="1186374"/>
                  </a:lnTo>
                  <a:lnTo>
                    <a:pt x="1906212" y="1140606"/>
                  </a:lnTo>
                  <a:lnTo>
                    <a:pt x="1894529" y="1096040"/>
                  </a:lnTo>
                  <a:lnTo>
                    <a:pt x="1879787" y="1052800"/>
                  </a:lnTo>
                  <a:lnTo>
                    <a:pt x="1862110" y="1011009"/>
                  </a:lnTo>
                  <a:lnTo>
                    <a:pt x="1841621" y="970792"/>
                  </a:lnTo>
                  <a:lnTo>
                    <a:pt x="1818444" y="932272"/>
                  </a:lnTo>
                  <a:lnTo>
                    <a:pt x="1792704" y="895573"/>
                  </a:lnTo>
                  <a:lnTo>
                    <a:pt x="1764524" y="860819"/>
                  </a:lnTo>
                  <a:lnTo>
                    <a:pt x="1734028" y="828134"/>
                  </a:lnTo>
                  <a:lnTo>
                    <a:pt x="1701339" y="797641"/>
                  </a:lnTo>
                  <a:lnTo>
                    <a:pt x="1666582" y="769464"/>
                  </a:lnTo>
                  <a:lnTo>
                    <a:pt x="1629880" y="743728"/>
                  </a:lnTo>
                  <a:lnTo>
                    <a:pt x="1591357" y="720556"/>
                  </a:lnTo>
                  <a:lnTo>
                    <a:pt x="1551137" y="700072"/>
                  </a:lnTo>
                  <a:lnTo>
                    <a:pt x="1509343" y="682399"/>
                  </a:lnTo>
                  <a:lnTo>
                    <a:pt x="1466101" y="667662"/>
                  </a:lnTo>
                  <a:lnTo>
                    <a:pt x="1421532" y="655984"/>
                  </a:lnTo>
                  <a:lnTo>
                    <a:pt x="1375762" y="647490"/>
                  </a:lnTo>
                  <a:lnTo>
                    <a:pt x="1328914" y="642302"/>
                  </a:lnTo>
                  <a:lnTo>
                    <a:pt x="1281112" y="640545"/>
                  </a:lnTo>
                  <a:lnTo>
                    <a:pt x="2562225" y="640556"/>
                  </a:lnTo>
                  <a:lnTo>
                    <a:pt x="2514419" y="642313"/>
                  </a:lnTo>
                  <a:lnTo>
                    <a:pt x="2467567" y="647501"/>
                  </a:lnTo>
                  <a:lnTo>
                    <a:pt x="2421793" y="655997"/>
                  </a:lnTo>
                  <a:lnTo>
                    <a:pt x="2377221" y="667677"/>
                  </a:lnTo>
                  <a:lnTo>
                    <a:pt x="2333974" y="682417"/>
                  </a:lnTo>
                  <a:lnTo>
                    <a:pt x="2292178" y="700093"/>
                  </a:lnTo>
                  <a:lnTo>
                    <a:pt x="2251955" y="720581"/>
                  </a:lnTo>
                  <a:lnTo>
                    <a:pt x="2213430" y="743757"/>
                  </a:lnTo>
                  <a:lnTo>
                    <a:pt x="2176726" y="769497"/>
                  </a:lnTo>
                  <a:lnTo>
                    <a:pt x="2141968" y="797678"/>
                  </a:lnTo>
                  <a:lnTo>
                    <a:pt x="2109279" y="828175"/>
                  </a:lnTo>
                  <a:lnTo>
                    <a:pt x="2078782" y="860865"/>
                  </a:lnTo>
                  <a:lnTo>
                    <a:pt x="2050603" y="895624"/>
                  </a:lnTo>
                  <a:lnTo>
                    <a:pt x="2024864" y="932328"/>
                  </a:lnTo>
                  <a:lnTo>
                    <a:pt x="2001689" y="970853"/>
                  </a:lnTo>
                  <a:lnTo>
                    <a:pt x="1981203" y="1011075"/>
                  </a:lnTo>
                  <a:lnTo>
                    <a:pt x="1963529" y="1052871"/>
                  </a:lnTo>
                  <a:lnTo>
                    <a:pt x="1948790" y="1096116"/>
                  </a:lnTo>
                  <a:lnTo>
                    <a:pt x="1937112" y="1140686"/>
                  </a:lnTo>
                  <a:lnTo>
                    <a:pt x="1928616" y="1186458"/>
                  </a:lnTo>
                  <a:lnTo>
                    <a:pt x="1923428" y="1233308"/>
                  </a:lnTo>
                  <a:lnTo>
                    <a:pt x="1921668" y="1281020"/>
                  </a:lnTo>
                  <a:close/>
                </a:path>
                <a:path w="2562225" h="2562225">
                  <a:moveTo>
                    <a:pt x="640407" y="2562225"/>
                  </a:moveTo>
                  <a:lnTo>
                    <a:pt x="592333" y="2560432"/>
                  </a:lnTo>
                  <a:lnTo>
                    <a:pt x="545510" y="2555216"/>
                  </a:lnTo>
                  <a:lnTo>
                    <a:pt x="499766" y="2546698"/>
                  </a:lnTo>
                  <a:lnTo>
                    <a:pt x="455224" y="2534999"/>
                  </a:lnTo>
                  <a:lnTo>
                    <a:pt x="412007" y="2520244"/>
                  </a:lnTo>
                  <a:lnTo>
                    <a:pt x="370239" y="2502557"/>
                  </a:lnTo>
                  <a:lnTo>
                    <a:pt x="330044" y="2482060"/>
                  </a:lnTo>
                  <a:lnTo>
                    <a:pt x="291546" y="2458879"/>
                  </a:lnTo>
                  <a:lnTo>
                    <a:pt x="254869" y="2433136"/>
                  </a:lnTo>
                  <a:lnTo>
                    <a:pt x="220135" y="2404955"/>
                  </a:lnTo>
                  <a:lnTo>
                    <a:pt x="187469" y="2374460"/>
                  </a:lnTo>
                  <a:lnTo>
                    <a:pt x="156995" y="2341775"/>
                  </a:lnTo>
                  <a:lnTo>
                    <a:pt x="128836" y="2307023"/>
                  </a:lnTo>
                  <a:lnTo>
                    <a:pt x="103116" y="2270328"/>
                  </a:lnTo>
                  <a:lnTo>
                    <a:pt x="79958" y="2231814"/>
                  </a:lnTo>
                  <a:lnTo>
                    <a:pt x="59487" y="2191605"/>
                  </a:lnTo>
                  <a:lnTo>
                    <a:pt x="41826" y="2149824"/>
                  </a:lnTo>
                  <a:lnTo>
                    <a:pt x="27098" y="2106594"/>
                  </a:lnTo>
                  <a:lnTo>
                    <a:pt x="15428" y="2062040"/>
                  </a:lnTo>
                  <a:lnTo>
                    <a:pt x="6939" y="2016285"/>
                  </a:lnTo>
                  <a:lnTo>
                    <a:pt x="1755" y="1969453"/>
                  </a:lnTo>
                  <a:lnTo>
                    <a:pt x="0" y="1921668"/>
                  </a:lnTo>
                  <a:lnTo>
                    <a:pt x="47897" y="1919901"/>
                  </a:lnTo>
                  <a:lnTo>
                    <a:pt x="94711" y="1914713"/>
                  </a:lnTo>
                  <a:lnTo>
                    <a:pt x="140468" y="1906217"/>
                  </a:lnTo>
                  <a:lnTo>
                    <a:pt x="185030" y="1894538"/>
                  </a:lnTo>
                  <a:lnTo>
                    <a:pt x="228269" y="1879799"/>
                  </a:lnTo>
                  <a:lnTo>
                    <a:pt x="270061" y="1862125"/>
                  </a:lnTo>
                  <a:lnTo>
                    <a:pt x="310280" y="1841638"/>
                  </a:lnTo>
                  <a:lnTo>
                    <a:pt x="348802" y="1818463"/>
                  </a:lnTo>
                  <a:lnTo>
                    <a:pt x="385504" y="1792724"/>
                  </a:lnTo>
                  <a:lnTo>
                    <a:pt x="420260" y="1764544"/>
                  </a:lnTo>
                  <a:lnTo>
                    <a:pt x="452948" y="1734047"/>
                  </a:lnTo>
                  <a:lnTo>
                    <a:pt x="483444" y="1701358"/>
                  </a:lnTo>
                  <a:lnTo>
                    <a:pt x="511623" y="1666600"/>
                  </a:lnTo>
                  <a:lnTo>
                    <a:pt x="537362" y="1629897"/>
                  </a:lnTo>
                  <a:lnTo>
                    <a:pt x="560536" y="1591373"/>
                  </a:lnTo>
                  <a:lnTo>
                    <a:pt x="581023" y="1551151"/>
                  </a:lnTo>
                  <a:lnTo>
                    <a:pt x="598697" y="1509356"/>
                  </a:lnTo>
                  <a:lnTo>
                    <a:pt x="613436" y="1466111"/>
                  </a:lnTo>
                  <a:lnTo>
                    <a:pt x="625115" y="1421541"/>
                  </a:lnTo>
                  <a:lnTo>
                    <a:pt x="633611" y="1375768"/>
                  </a:lnTo>
                  <a:lnTo>
                    <a:pt x="638799" y="1328917"/>
                  </a:lnTo>
                  <a:lnTo>
                    <a:pt x="640556" y="1281112"/>
                  </a:lnTo>
                  <a:lnTo>
                    <a:pt x="642322" y="1328993"/>
                  </a:lnTo>
                  <a:lnTo>
                    <a:pt x="647515" y="1375839"/>
                  </a:lnTo>
                  <a:lnTo>
                    <a:pt x="656016" y="1421606"/>
                  </a:lnTo>
                  <a:lnTo>
                    <a:pt x="667699" y="1466171"/>
                  </a:lnTo>
                  <a:lnTo>
                    <a:pt x="682441" y="1509411"/>
                  </a:lnTo>
                  <a:lnTo>
                    <a:pt x="700118" y="1551200"/>
                  </a:lnTo>
                  <a:lnTo>
                    <a:pt x="720607" y="1591417"/>
                  </a:lnTo>
                  <a:lnTo>
                    <a:pt x="743784" y="1629937"/>
                  </a:lnTo>
                  <a:lnTo>
                    <a:pt x="769525" y="1666636"/>
                  </a:lnTo>
                  <a:lnTo>
                    <a:pt x="797707" y="1701391"/>
                  </a:lnTo>
                  <a:lnTo>
                    <a:pt x="828204" y="1734076"/>
                  </a:lnTo>
                  <a:lnTo>
                    <a:pt x="860895" y="1764569"/>
                  </a:lnTo>
                  <a:lnTo>
                    <a:pt x="895654" y="1792746"/>
                  </a:lnTo>
                  <a:lnTo>
                    <a:pt x="932358" y="1818483"/>
                  </a:lnTo>
                  <a:lnTo>
                    <a:pt x="970885" y="1841656"/>
                  </a:lnTo>
                  <a:lnTo>
                    <a:pt x="1011109" y="1862140"/>
                  </a:lnTo>
                  <a:lnTo>
                    <a:pt x="1052909" y="1879813"/>
                  </a:lnTo>
                  <a:lnTo>
                    <a:pt x="1096161" y="1894551"/>
                  </a:lnTo>
                  <a:lnTo>
                    <a:pt x="1140746" y="1906229"/>
                  </a:lnTo>
                  <a:lnTo>
                    <a:pt x="1186553" y="1914724"/>
                  </a:lnTo>
                  <a:lnTo>
                    <a:pt x="1233314" y="1919901"/>
                  </a:lnTo>
                  <a:lnTo>
                    <a:pt x="1281112" y="1921658"/>
                  </a:lnTo>
                  <a:lnTo>
                    <a:pt x="2562225" y="1921668"/>
                  </a:lnTo>
                  <a:lnTo>
                    <a:pt x="1281112" y="1921771"/>
                  </a:lnTo>
                  <a:lnTo>
                    <a:pt x="1279349" y="1969550"/>
                  </a:lnTo>
                  <a:lnTo>
                    <a:pt x="1274159" y="2016376"/>
                  </a:lnTo>
                  <a:lnTo>
                    <a:pt x="1265664" y="2062125"/>
                  </a:lnTo>
                  <a:lnTo>
                    <a:pt x="1253990" y="2106673"/>
                  </a:lnTo>
                  <a:lnTo>
                    <a:pt x="1239258" y="2149896"/>
                  </a:lnTo>
                  <a:lnTo>
                    <a:pt x="1221594" y="2191671"/>
                  </a:lnTo>
                  <a:lnTo>
                    <a:pt x="1201121" y="2231874"/>
                  </a:lnTo>
                  <a:lnTo>
                    <a:pt x="1177962" y="2270382"/>
                  </a:lnTo>
                  <a:lnTo>
                    <a:pt x="1152241" y="2307071"/>
                  </a:lnTo>
                  <a:lnTo>
                    <a:pt x="1124081" y="2341817"/>
                  </a:lnTo>
                  <a:lnTo>
                    <a:pt x="1093608" y="2374496"/>
                  </a:lnTo>
                  <a:lnTo>
                    <a:pt x="1060943" y="2404985"/>
                  </a:lnTo>
                  <a:lnTo>
                    <a:pt x="1026211" y="2433161"/>
                  </a:lnTo>
                  <a:lnTo>
                    <a:pt x="989535" y="2458899"/>
                  </a:lnTo>
                  <a:lnTo>
                    <a:pt x="951040" y="2482076"/>
                  </a:lnTo>
                  <a:lnTo>
                    <a:pt x="910848" y="2502569"/>
                  </a:lnTo>
                  <a:lnTo>
                    <a:pt x="869084" y="2520253"/>
                  </a:lnTo>
                  <a:lnTo>
                    <a:pt x="825870" y="2535005"/>
                  </a:lnTo>
                  <a:lnTo>
                    <a:pt x="781332" y="2546701"/>
                  </a:lnTo>
                  <a:lnTo>
                    <a:pt x="735592" y="2555218"/>
                  </a:lnTo>
                  <a:lnTo>
                    <a:pt x="688774" y="2560432"/>
                  </a:lnTo>
                  <a:lnTo>
                    <a:pt x="640407" y="2562225"/>
                  </a:lnTo>
                  <a:close/>
                </a:path>
                <a:path w="2562225" h="2562225">
                  <a:moveTo>
                    <a:pt x="2561948" y="1921658"/>
                  </a:moveTo>
                  <a:lnTo>
                    <a:pt x="1281112" y="1921658"/>
                  </a:lnTo>
                  <a:lnTo>
                    <a:pt x="1328916" y="1919901"/>
                  </a:lnTo>
                  <a:lnTo>
                    <a:pt x="1375766" y="1914713"/>
                  </a:lnTo>
                  <a:lnTo>
                    <a:pt x="1421539" y="1906217"/>
                  </a:lnTo>
                  <a:lnTo>
                    <a:pt x="1466110" y="1894538"/>
                  </a:lnTo>
                  <a:lnTo>
                    <a:pt x="1509355" y="1879799"/>
                  </a:lnTo>
                  <a:lnTo>
                    <a:pt x="1551150" y="1862125"/>
                  </a:lnTo>
                  <a:lnTo>
                    <a:pt x="1591372" y="1841638"/>
                  </a:lnTo>
                  <a:lnTo>
                    <a:pt x="1629896" y="1818463"/>
                  </a:lnTo>
                  <a:lnTo>
                    <a:pt x="1666600" y="1792724"/>
                  </a:lnTo>
                  <a:lnTo>
                    <a:pt x="1701358" y="1764544"/>
                  </a:lnTo>
                  <a:lnTo>
                    <a:pt x="1734048" y="1734047"/>
                  </a:lnTo>
                  <a:lnTo>
                    <a:pt x="1764544" y="1701358"/>
                  </a:lnTo>
                  <a:lnTo>
                    <a:pt x="1792725" y="1666600"/>
                  </a:lnTo>
                  <a:lnTo>
                    <a:pt x="1818464" y="1629897"/>
                  </a:lnTo>
                  <a:lnTo>
                    <a:pt x="1841640" y="1591373"/>
                  </a:lnTo>
                  <a:lnTo>
                    <a:pt x="1862127" y="1551151"/>
                  </a:lnTo>
                  <a:lnTo>
                    <a:pt x="1879803" y="1509356"/>
                  </a:lnTo>
                  <a:lnTo>
                    <a:pt x="1894542" y="1466111"/>
                  </a:lnTo>
                  <a:lnTo>
                    <a:pt x="1906222" y="1421541"/>
                  </a:lnTo>
                  <a:lnTo>
                    <a:pt x="1914719" y="1375768"/>
                  </a:lnTo>
                  <a:lnTo>
                    <a:pt x="1919908" y="1328917"/>
                  </a:lnTo>
                  <a:lnTo>
                    <a:pt x="1921668" y="1281194"/>
                  </a:lnTo>
                  <a:lnTo>
                    <a:pt x="1923431" y="1328993"/>
                  </a:lnTo>
                  <a:lnTo>
                    <a:pt x="1928625" y="1375839"/>
                  </a:lnTo>
                  <a:lnTo>
                    <a:pt x="1937125" y="1421606"/>
                  </a:lnTo>
                  <a:lnTo>
                    <a:pt x="1948808" y="1466171"/>
                  </a:lnTo>
                  <a:lnTo>
                    <a:pt x="1963550" y="1509411"/>
                  </a:lnTo>
                  <a:lnTo>
                    <a:pt x="1981227" y="1551200"/>
                  </a:lnTo>
                  <a:lnTo>
                    <a:pt x="2001716" y="1591417"/>
                  </a:lnTo>
                  <a:lnTo>
                    <a:pt x="2024892" y="1629937"/>
                  </a:lnTo>
                  <a:lnTo>
                    <a:pt x="2050632" y="1666636"/>
                  </a:lnTo>
                  <a:lnTo>
                    <a:pt x="2078813" y="1701391"/>
                  </a:lnTo>
                  <a:lnTo>
                    <a:pt x="2109309" y="1734076"/>
                  </a:lnTo>
                  <a:lnTo>
                    <a:pt x="2141998" y="1764569"/>
                  </a:lnTo>
                  <a:lnTo>
                    <a:pt x="2176755" y="1792746"/>
                  </a:lnTo>
                  <a:lnTo>
                    <a:pt x="2213457" y="1818483"/>
                  </a:lnTo>
                  <a:lnTo>
                    <a:pt x="2251980" y="1841656"/>
                  </a:lnTo>
                  <a:lnTo>
                    <a:pt x="2292200" y="1862140"/>
                  </a:lnTo>
                  <a:lnTo>
                    <a:pt x="2333993" y="1879813"/>
                  </a:lnTo>
                  <a:lnTo>
                    <a:pt x="2377236" y="1894551"/>
                  </a:lnTo>
                  <a:lnTo>
                    <a:pt x="2421804" y="1906229"/>
                  </a:lnTo>
                  <a:lnTo>
                    <a:pt x="2467574" y="1914724"/>
                  </a:lnTo>
                  <a:lnTo>
                    <a:pt x="2514422" y="1919912"/>
                  </a:lnTo>
                  <a:lnTo>
                    <a:pt x="2561948" y="1921658"/>
                  </a:lnTo>
                  <a:close/>
                </a:path>
                <a:path w="2562225" h="2562225">
                  <a:moveTo>
                    <a:pt x="1921520" y="2562225"/>
                  </a:moveTo>
                  <a:lnTo>
                    <a:pt x="1873446" y="2560432"/>
                  </a:lnTo>
                  <a:lnTo>
                    <a:pt x="1826623" y="2555216"/>
                  </a:lnTo>
                  <a:lnTo>
                    <a:pt x="1780878" y="2546698"/>
                  </a:lnTo>
                  <a:lnTo>
                    <a:pt x="1736335" y="2534999"/>
                  </a:lnTo>
                  <a:lnTo>
                    <a:pt x="1693118" y="2520244"/>
                  </a:lnTo>
                  <a:lnTo>
                    <a:pt x="1651349" y="2502557"/>
                  </a:lnTo>
                  <a:lnTo>
                    <a:pt x="1611154" y="2482060"/>
                  </a:lnTo>
                  <a:lnTo>
                    <a:pt x="1572656" y="2458879"/>
                  </a:lnTo>
                  <a:lnTo>
                    <a:pt x="1535978" y="2433136"/>
                  </a:lnTo>
                  <a:lnTo>
                    <a:pt x="1501245" y="2404955"/>
                  </a:lnTo>
                  <a:lnTo>
                    <a:pt x="1468579" y="2374460"/>
                  </a:lnTo>
                  <a:lnTo>
                    <a:pt x="1438105" y="2341775"/>
                  </a:lnTo>
                  <a:lnTo>
                    <a:pt x="1409946" y="2307023"/>
                  </a:lnTo>
                  <a:lnTo>
                    <a:pt x="1384226" y="2270328"/>
                  </a:lnTo>
                  <a:lnTo>
                    <a:pt x="1361069" y="2231814"/>
                  </a:lnTo>
                  <a:lnTo>
                    <a:pt x="1340599" y="2191605"/>
                  </a:lnTo>
                  <a:lnTo>
                    <a:pt x="1322938" y="2149824"/>
                  </a:lnTo>
                  <a:lnTo>
                    <a:pt x="1308211" y="2106594"/>
                  </a:lnTo>
                  <a:lnTo>
                    <a:pt x="1296542" y="2062040"/>
                  </a:lnTo>
                  <a:lnTo>
                    <a:pt x="1288054" y="2016285"/>
                  </a:lnTo>
                  <a:lnTo>
                    <a:pt x="1282870" y="1969453"/>
                  </a:lnTo>
                  <a:lnTo>
                    <a:pt x="1281112" y="1921771"/>
                  </a:lnTo>
                  <a:lnTo>
                    <a:pt x="2562221" y="1921771"/>
                  </a:lnTo>
                  <a:lnTo>
                    <a:pt x="2560458" y="1969550"/>
                  </a:lnTo>
                  <a:lnTo>
                    <a:pt x="2555268" y="2016376"/>
                  </a:lnTo>
                  <a:lnTo>
                    <a:pt x="2546774" y="2062125"/>
                  </a:lnTo>
                  <a:lnTo>
                    <a:pt x="2535100" y="2106673"/>
                  </a:lnTo>
                  <a:lnTo>
                    <a:pt x="2520369" y="2149896"/>
                  </a:lnTo>
                  <a:lnTo>
                    <a:pt x="2502705" y="2191671"/>
                  </a:lnTo>
                  <a:lnTo>
                    <a:pt x="2482231" y="2231874"/>
                  </a:lnTo>
                  <a:lnTo>
                    <a:pt x="2459072" y="2270382"/>
                  </a:lnTo>
                  <a:lnTo>
                    <a:pt x="2433351" y="2307071"/>
                  </a:lnTo>
                  <a:lnTo>
                    <a:pt x="2405192" y="2341817"/>
                  </a:lnTo>
                  <a:lnTo>
                    <a:pt x="2374718" y="2374496"/>
                  </a:lnTo>
                  <a:lnTo>
                    <a:pt x="2342054" y="2404985"/>
                  </a:lnTo>
                  <a:lnTo>
                    <a:pt x="2307322" y="2433161"/>
                  </a:lnTo>
                  <a:lnTo>
                    <a:pt x="2270646" y="2458899"/>
                  </a:lnTo>
                  <a:lnTo>
                    <a:pt x="2232150" y="2482076"/>
                  </a:lnTo>
                  <a:lnTo>
                    <a:pt x="2191958" y="2502569"/>
                  </a:lnTo>
                  <a:lnTo>
                    <a:pt x="2150194" y="2520253"/>
                  </a:lnTo>
                  <a:lnTo>
                    <a:pt x="2106981" y="2535005"/>
                  </a:lnTo>
                  <a:lnTo>
                    <a:pt x="2062442" y="2546701"/>
                  </a:lnTo>
                  <a:lnTo>
                    <a:pt x="2016701" y="2555218"/>
                  </a:lnTo>
                  <a:lnTo>
                    <a:pt x="1969882" y="2560432"/>
                  </a:lnTo>
                  <a:lnTo>
                    <a:pt x="1921520" y="2562225"/>
                  </a:lnTo>
                  <a:close/>
                </a:path>
              </a:pathLst>
            </a:custGeom>
            <a:solidFill>
              <a:srgbClr val="04D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05548" y="8366775"/>
              <a:ext cx="2562225" cy="1281430"/>
            </a:xfrm>
            <a:custGeom>
              <a:avLst/>
              <a:gdLst/>
              <a:ahLst/>
              <a:cxnLst/>
              <a:rect l="l" t="t" r="r" b="b"/>
              <a:pathLst>
                <a:path w="2562225" h="1281429">
                  <a:moveTo>
                    <a:pt x="1281107" y="1281112"/>
                  </a:moveTo>
                  <a:lnTo>
                    <a:pt x="1233302" y="1279355"/>
                  </a:lnTo>
                  <a:lnTo>
                    <a:pt x="1186451" y="1274167"/>
                  </a:lnTo>
                  <a:lnTo>
                    <a:pt x="1140678" y="1265671"/>
                  </a:lnTo>
                  <a:lnTo>
                    <a:pt x="1096107" y="1253992"/>
                  </a:lnTo>
                  <a:lnTo>
                    <a:pt x="1052862" y="1239253"/>
                  </a:lnTo>
                  <a:lnTo>
                    <a:pt x="1011067" y="1221578"/>
                  </a:lnTo>
                  <a:lnTo>
                    <a:pt x="970845" y="1201092"/>
                  </a:lnTo>
                  <a:lnTo>
                    <a:pt x="932320" y="1177917"/>
                  </a:lnTo>
                  <a:lnTo>
                    <a:pt x="895616" y="1152177"/>
                  </a:lnTo>
                  <a:lnTo>
                    <a:pt x="860858" y="1123998"/>
                  </a:lnTo>
                  <a:lnTo>
                    <a:pt x="828168" y="1093501"/>
                  </a:lnTo>
                  <a:lnTo>
                    <a:pt x="797671" y="1060812"/>
                  </a:lnTo>
                  <a:lnTo>
                    <a:pt x="769491" y="1026054"/>
                  </a:lnTo>
                  <a:lnTo>
                    <a:pt x="743751" y="989351"/>
                  </a:lnTo>
                  <a:lnTo>
                    <a:pt x="720576" y="950827"/>
                  </a:lnTo>
                  <a:lnTo>
                    <a:pt x="700088" y="910605"/>
                  </a:lnTo>
                  <a:lnTo>
                    <a:pt x="682413" y="868810"/>
                  </a:lnTo>
                  <a:lnTo>
                    <a:pt x="667673" y="825565"/>
                  </a:lnTo>
                  <a:lnTo>
                    <a:pt x="655993" y="780994"/>
                  </a:lnTo>
                  <a:lnTo>
                    <a:pt x="647497" y="735222"/>
                  </a:lnTo>
                  <a:lnTo>
                    <a:pt x="642308" y="688371"/>
                  </a:lnTo>
                  <a:lnTo>
                    <a:pt x="640554" y="640474"/>
                  </a:lnTo>
                  <a:lnTo>
                    <a:pt x="642316" y="592674"/>
                  </a:lnTo>
                  <a:lnTo>
                    <a:pt x="647509" y="545828"/>
                  </a:lnTo>
                  <a:lnTo>
                    <a:pt x="656009" y="500060"/>
                  </a:lnTo>
                  <a:lnTo>
                    <a:pt x="667692" y="455494"/>
                  </a:lnTo>
                  <a:lnTo>
                    <a:pt x="682434" y="412254"/>
                  </a:lnTo>
                  <a:lnTo>
                    <a:pt x="700111" y="370463"/>
                  </a:lnTo>
                  <a:lnTo>
                    <a:pt x="720600" y="330246"/>
                  </a:lnTo>
                  <a:lnTo>
                    <a:pt x="743777" y="291726"/>
                  </a:lnTo>
                  <a:lnTo>
                    <a:pt x="769517" y="255027"/>
                  </a:lnTo>
                  <a:lnTo>
                    <a:pt x="797697" y="220273"/>
                  </a:lnTo>
                  <a:lnTo>
                    <a:pt x="828194" y="187588"/>
                  </a:lnTo>
                  <a:lnTo>
                    <a:pt x="860883" y="157095"/>
                  </a:lnTo>
                  <a:lnTo>
                    <a:pt x="895640" y="128918"/>
                  </a:lnTo>
                  <a:lnTo>
                    <a:pt x="932342" y="103182"/>
                  </a:lnTo>
                  <a:lnTo>
                    <a:pt x="970865" y="80010"/>
                  </a:lnTo>
                  <a:lnTo>
                    <a:pt x="1011085" y="59526"/>
                  </a:lnTo>
                  <a:lnTo>
                    <a:pt x="1052878" y="41853"/>
                  </a:lnTo>
                  <a:lnTo>
                    <a:pt x="1096121" y="27116"/>
                  </a:lnTo>
                  <a:lnTo>
                    <a:pt x="1140689" y="15438"/>
                  </a:lnTo>
                  <a:lnTo>
                    <a:pt x="1186460" y="6944"/>
                  </a:lnTo>
                  <a:lnTo>
                    <a:pt x="1233309" y="1756"/>
                  </a:lnTo>
                  <a:lnTo>
                    <a:pt x="1281107" y="0"/>
                  </a:lnTo>
                  <a:lnTo>
                    <a:pt x="1329005" y="1767"/>
                  </a:lnTo>
                  <a:lnTo>
                    <a:pt x="1375819" y="6955"/>
                  </a:lnTo>
                  <a:lnTo>
                    <a:pt x="1421576" y="15452"/>
                  </a:lnTo>
                  <a:lnTo>
                    <a:pt x="1466139" y="27131"/>
                  </a:lnTo>
                  <a:lnTo>
                    <a:pt x="1509379" y="41871"/>
                  </a:lnTo>
                  <a:lnTo>
                    <a:pt x="1551171" y="59547"/>
                  </a:lnTo>
                  <a:lnTo>
                    <a:pt x="1591390" y="80035"/>
                  </a:lnTo>
                  <a:lnTo>
                    <a:pt x="1629913" y="103211"/>
                  </a:lnTo>
                  <a:lnTo>
                    <a:pt x="1666614" y="128951"/>
                  </a:lnTo>
                  <a:lnTo>
                    <a:pt x="1701371" y="157132"/>
                  </a:lnTo>
                  <a:lnTo>
                    <a:pt x="1734059" y="187629"/>
                  </a:lnTo>
                  <a:lnTo>
                    <a:pt x="1764555" y="220320"/>
                  </a:lnTo>
                  <a:lnTo>
                    <a:pt x="1792734" y="255078"/>
                  </a:lnTo>
                  <a:lnTo>
                    <a:pt x="1818472" y="291782"/>
                  </a:lnTo>
                  <a:lnTo>
                    <a:pt x="1841646" y="330307"/>
                  </a:lnTo>
                  <a:lnTo>
                    <a:pt x="1862132" y="370529"/>
                  </a:lnTo>
                  <a:lnTo>
                    <a:pt x="1879805" y="412325"/>
                  </a:lnTo>
                  <a:lnTo>
                    <a:pt x="1894543" y="455570"/>
                  </a:lnTo>
                  <a:lnTo>
                    <a:pt x="1906221" y="500140"/>
                  </a:lnTo>
                  <a:lnTo>
                    <a:pt x="1914716" y="545912"/>
                  </a:lnTo>
                  <a:lnTo>
                    <a:pt x="1919903" y="592762"/>
                  </a:lnTo>
                  <a:lnTo>
                    <a:pt x="1921663" y="640474"/>
                  </a:lnTo>
                  <a:lnTo>
                    <a:pt x="2562219" y="640474"/>
                  </a:lnTo>
                  <a:lnTo>
                    <a:pt x="2562219" y="640648"/>
                  </a:lnTo>
                  <a:lnTo>
                    <a:pt x="1921663" y="640648"/>
                  </a:lnTo>
                  <a:lnTo>
                    <a:pt x="1919900" y="688447"/>
                  </a:lnTo>
                  <a:lnTo>
                    <a:pt x="1914706" y="735293"/>
                  </a:lnTo>
                  <a:lnTo>
                    <a:pt x="1906205" y="781060"/>
                  </a:lnTo>
                  <a:lnTo>
                    <a:pt x="1894522" y="825625"/>
                  </a:lnTo>
                  <a:lnTo>
                    <a:pt x="1879779" y="868865"/>
                  </a:lnTo>
                  <a:lnTo>
                    <a:pt x="1862101" y="910654"/>
                  </a:lnTo>
                  <a:lnTo>
                    <a:pt x="1841612" y="950871"/>
                  </a:lnTo>
                  <a:lnTo>
                    <a:pt x="1818436" y="989390"/>
                  </a:lnTo>
                  <a:lnTo>
                    <a:pt x="1792695" y="1026089"/>
                  </a:lnTo>
                  <a:lnTo>
                    <a:pt x="1764515" y="1060843"/>
                  </a:lnTo>
                  <a:lnTo>
                    <a:pt x="1734017" y="1093528"/>
                  </a:lnTo>
                  <a:lnTo>
                    <a:pt x="1701327" y="1124022"/>
                  </a:lnTo>
                  <a:lnTo>
                    <a:pt x="1666568" y="1152199"/>
                  </a:lnTo>
                  <a:lnTo>
                    <a:pt x="1629863" y="1177936"/>
                  </a:lnTo>
                  <a:lnTo>
                    <a:pt x="1591337" y="1201109"/>
                  </a:lnTo>
                  <a:lnTo>
                    <a:pt x="1551112" y="1221594"/>
                  </a:lnTo>
                  <a:lnTo>
                    <a:pt x="1509313" y="1239267"/>
                  </a:lnTo>
                  <a:lnTo>
                    <a:pt x="1466061" y="1254005"/>
                  </a:lnTo>
                  <a:lnTo>
                    <a:pt x="1421475" y="1265683"/>
                  </a:lnTo>
                  <a:lnTo>
                    <a:pt x="1375667" y="1274178"/>
                  </a:lnTo>
                  <a:lnTo>
                    <a:pt x="1328908" y="1279355"/>
                  </a:lnTo>
                  <a:lnTo>
                    <a:pt x="1281107" y="1281112"/>
                  </a:lnTo>
                  <a:close/>
                </a:path>
                <a:path w="2562225" h="1281429">
                  <a:moveTo>
                    <a:pt x="0" y="1281122"/>
                  </a:moveTo>
                  <a:lnTo>
                    <a:pt x="0" y="10"/>
                  </a:lnTo>
                  <a:lnTo>
                    <a:pt x="47805" y="1767"/>
                  </a:lnTo>
                  <a:lnTo>
                    <a:pt x="94657" y="6955"/>
                  </a:lnTo>
                  <a:lnTo>
                    <a:pt x="140430" y="15452"/>
                  </a:lnTo>
                  <a:lnTo>
                    <a:pt x="185001" y="27131"/>
                  </a:lnTo>
                  <a:lnTo>
                    <a:pt x="228247" y="41871"/>
                  </a:lnTo>
                  <a:lnTo>
                    <a:pt x="270043" y="59547"/>
                  </a:lnTo>
                  <a:lnTo>
                    <a:pt x="310265" y="80035"/>
                  </a:lnTo>
                  <a:lnTo>
                    <a:pt x="348790" y="103211"/>
                  </a:lnTo>
                  <a:lnTo>
                    <a:pt x="385494" y="128951"/>
                  </a:lnTo>
                  <a:lnTo>
                    <a:pt x="420252" y="157132"/>
                  </a:lnTo>
                  <a:lnTo>
                    <a:pt x="452942" y="187629"/>
                  </a:lnTo>
                  <a:lnTo>
                    <a:pt x="483439" y="220320"/>
                  </a:lnTo>
                  <a:lnTo>
                    <a:pt x="511619" y="255078"/>
                  </a:lnTo>
                  <a:lnTo>
                    <a:pt x="537359" y="291782"/>
                  </a:lnTo>
                  <a:lnTo>
                    <a:pt x="560534" y="330307"/>
                  </a:lnTo>
                  <a:lnTo>
                    <a:pt x="581021" y="370529"/>
                  </a:lnTo>
                  <a:lnTo>
                    <a:pt x="598696" y="412325"/>
                  </a:lnTo>
                  <a:lnTo>
                    <a:pt x="613435" y="455570"/>
                  </a:lnTo>
                  <a:lnTo>
                    <a:pt x="625115" y="500140"/>
                  </a:lnTo>
                  <a:lnTo>
                    <a:pt x="633611" y="545912"/>
                  </a:lnTo>
                  <a:lnTo>
                    <a:pt x="638799" y="592762"/>
                  </a:lnTo>
                  <a:lnTo>
                    <a:pt x="640553" y="640648"/>
                  </a:lnTo>
                  <a:lnTo>
                    <a:pt x="638790" y="688447"/>
                  </a:lnTo>
                  <a:lnTo>
                    <a:pt x="633598" y="735293"/>
                  </a:lnTo>
                  <a:lnTo>
                    <a:pt x="625098" y="781060"/>
                  </a:lnTo>
                  <a:lnTo>
                    <a:pt x="613416" y="825625"/>
                  </a:lnTo>
                  <a:lnTo>
                    <a:pt x="598675" y="868865"/>
                  </a:lnTo>
                  <a:lnTo>
                    <a:pt x="580998" y="910654"/>
                  </a:lnTo>
                  <a:lnTo>
                    <a:pt x="560510" y="950871"/>
                  </a:lnTo>
                  <a:lnTo>
                    <a:pt x="537335" y="989390"/>
                  </a:lnTo>
                  <a:lnTo>
                    <a:pt x="511596" y="1026089"/>
                  </a:lnTo>
                  <a:lnTo>
                    <a:pt x="483417" y="1060843"/>
                  </a:lnTo>
                  <a:lnTo>
                    <a:pt x="452921" y="1093528"/>
                  </a:lnTo>
                  <a:lnTo>
                    <a:pt x="420232" y="1124022"/>
                  </a:lnTo>
                  <a:lnTo>
                    <a:pt x="385475" y="1152199"/>
                  </a:lnTo>
                  <a:lnTo>
                    <a:pt x="348773" y="1177936"/>
                  </a:lnTo>
                  <a:lnTo>
                    <a:pt x="310249" y="1201109"/>
                  </a:lnTo>
                  <a:lnTo>
                    <a:pt x="270029" y="1221594"/>
                  </a:lnTo>
                  <a:lnTo>
                    <a:pt x="228235" y="1239267"/>
                  </a:lnTo>
                  <a:lnTo>
                    <a:pt x="184992" y="1254005"/>
                  </a:lnTo>
                  <a:lnTo>
                    <a:pt x="140422" y="1265683"/>
                  </a:lnTo>
                  <a:lnTo>
                    <a:pt x="94651" y="1274178"/>
                  </a:lnTo>
                  <a:lnTo>
                    <a:pt x="47801" y="1279366"/>
                  </a:lnTo>
                  <a:lnTo>
                    <a:pt x="0" y="1281122"/>
                  </a:lnTo>
                  <a:close/>
                </a:path>
                <a:path w="2562225" h="1281429">
                  <a:moveTo>
                    <a:pt x="2562219" y="640474"/>
                  </a:moveTo>
                  <a:lnTo>
                    <a:pt x="1921663" y="640474"/>
                  </a:lnTo>
                  <a:lnTo>
                    <a:pt x="1923427" y="592674"/>
                  </a:lnTo>
                  <a:lnTo>
                    <a:pt x="1928621" y="545828"/>
                  </a:lnTo>
                  <a:lnTo>
                    <a:pt x="1937121" y="500060"/>
                  </a:lnTo>
                  <a:lnTo>
                    <a:pt x="1948805" y="455494"/>
                  </a:lnTo>
                  <a:lnTo>
                    <a:pt x="1963548" y="412254"/>
                  </a:lnTo>
                  <a:lnTo>
                    <a:pt x="1981226" y="370463"/>
                  </a:lnTo>
                  <a:lnTo>
                    <a:pt x="2001715" y="330246"/>
                  </a:lnTo>
                  <a:lnTo>
                    <a:pt x="2024893" y="291726"/>
                  </a:lnTo>
                  <a:lnTo>
                    <a:pt x="2050634" y="255027"/>
                  </a:lnTo>
                  <a:lnTo>
                    <a:pt x="2078815" y="220273"/>
                  </a:lnTo>
                  <a:lnTo>
                    <a:pt x="2109313" y="187588"/>
                  </a:lnTo>
                  <a:lnTo>
                    <a:pt x="2142004" y="157095"/>
                  </a:lnTo>
                  <a:lnTo>
                    <a:pt x="2176763" y="128918"/>
                  </a:lnTo>
                  <a:lnTo>
                    <a:pt x="2213467" y="103182"/>
                  </a:lnTo>
                  <a:lnTo>
                    <a:pt x="2251993" y="80010"/>
                  </a:lnTo>
                  <a:lnTo>
                    <a:pt x="2292218" y="59526"/>
                  </a:lnTo>
                  <a:lnTo>
                    <a:pt x="2334017" y="41853"/>
                  </a:lnTo>
                  <a:lnTo>
                    <a:pt x="2377269" y="27116"/>
                  </a:lnTo>
                  <a:lnTo>
                    <a:pt x="2421853" y="15438"/>
                  </a:lnTo>
                  <a:lnTo>
                    <a:pt x="2467661" y="6944"/>
                  </a:lnTo>
                  <a:lnTo>
                    <a:pt x="2514418" y="1766"/>
                  </a:lnTo>
                  <a:lnTo>
                    <a:pt x="2562219" y="10"/>
                  </a:lnTo>
                  <a:lnTo>
                    <a:pt x="2562219" y="640474"/>
                  </a:lnTo>
                  <a:close/>
                </a:path>
                <a:path w="2562225" h="1281429">
                  <a:moveTo>
                    <a:pt x="2562219" y="1281122"/>
                  </a:moveTo>
                  <a:lnTo>
                    <a:pt x="2514323" y="1279355"/>
                  </a:lnTo>
                  <a:lnTo>
                    <a:pt x="2467511" y="1274167"/>
                  </a:lnTo>
                  <a:lnTo>
                    <a:pt x="2421755" y="1265671"/>
                  </a:lnTo>
                  <a:lnTo>
                    <a:pt x="2377194" y="1253992"/>
                  </a:lnTo>
                  <a:lnTo>
                    <a:pt x="2333956" y="1239253"/>
                  </a:lnTo>
                  <a:lnTo>
                    <a:pt x="2292165" y="1221578"/>
                  </a:lnTo>
                  <a:lnTo>
                    <a:pt x="2251947" y="1201092"/>
                  </a:lnTo>
                  <a:lnTo>
                    <a:pt x="2213425" y="1177917"/>
                  </a:lnTo>
                  <a:lnTo>
                    <a:pt x="2176723" y="1152177"/>
                  </a:lnTo>
                  <a:lnTo>
                    <a:pt x="2141967" y="1123998"/>
                  </a:lnTo>
                  <a:lnTo>
                    <a:pt x="2109279" y="1093501"/>
                  </a:lnTo>
                  <a:lnTo>
                    <a:pt x="2078783" y="1060812"/>
                  </a:lnTo>
                  <a:lnTo>
                    <a:pt x="2050603" y="1026054"/>
                  </a:lnTo>
                  <a:lnTo>
                    <a:pt x="2024864" y="989351"/>
                  </a:lnTo>
                  <a:lnTo>
                    <a:pt x="2001689" y="950827"/>
                  </a:lnTo>
                  <a:lnTo>
                    <a:pt x="1981202" y="910605"/>
                  </a:lnTo>
                  <a:lnTo>
                    <a:pt x="1963527" y="868810"/>
                  </a:lnTo>
                  <a:lnTo>
                    <a:pt x="1948787" y="825565"/>
                  </a:lnTo>
                  <a:lnTo>
                    <a:pt x="1937108" y="780994"/>
                  </a:lnTo>
                  <a:lnTo>
                    <a:pt x="1928612" y="735222"/>
                  </a:lnTo>
                  <a:lnTo>
                    <a:pt x="1923423" y="688371"/>
                  </a:lnTo>
                  <a:lnTo>
                    <a:pt x="1921663" y="640648"/>
                  </a:lnTo>
                  <a:lnTo>
                    <a:pt x="2562219" y="640648"/>
                  </a:lnTo>
                  <a:lnTo>
                    <a:pt x="2562219" y="1281122"/>
                  </a:lnTo>
                  <a:close/>
                </a:path>
              </a:pathLst>
            </a:custGeom>
            <a:solidFill>
              <a:srgbClr val="202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44767" y="7726235"/>
              <a:ext cx="2562225" cy="2562225"/>
            </a:xfrm>
            <a:custGeom>
              <a:avLst/>
              <a:gdLst/>
              <a:ahLst/>
              <a:cxnLst/>
              <a:rect l="l" t="t" r="r" b="b"/>
              <a:pathLst>
                <a:path w="2562225" h="2562225">
                  <a:moveTo>
                    <a:pt x="2562225" y="0"/>
                  </a:moveTo>
                  <a:lnTo>
                    <a:pt x="0" y="0"/>
                  </a:lnTo>
                  <a:lnTo>
                    <a:pt x="0" y="2562225"/>
                  </a:lnTo>
                  <a:lnTo>
                    <a:pt x="2562225" y="2562225"/>
                  </a:lnTo>
                  <a:lnTo>
                    <a:pt x="2562225" y="0"/>
                  </a:lnTo>
                  <a:close/>
                </a:path>
              </a:pathLst>
            </a:custGeom>
            <a:solidFill>
              <a:srgbClr val="04D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44777" y="7726229"/>
              <a:ext cx="2562225" cy="2562225"/>
            </a:xfrm>
            <a:custGeom>
              <a:avLst/>
              <a:gdLst/>
              <a:ahLst/>
              <a:cxnLst/>
              <a:rect l="l" t="t" r="r" b="b"/>
              <a:pathLst>
                <a:path w="2562225" h="2562225">
                  <a:moveTo>
                    <a:pt x="809535" y="2562224"/>
                  </a:moveTo>
                  <a:lnTo>
                    <a:pt x="0" y="2562224"/>
                  </a:lnTo>
                  <a:lnTo>
                    <a:pt x="2562224" y="0"/>
                  </a:lnTo>
                  <a:lnTo>
                    <a:pt x="2562224" y="809535"/>
                  </a:lnTo>
                  <a:lnTo>
                    <a:pt x="809535" y="2562224"/>
                  </a:lnTo>
                  <a:close/>
                </a:path>
              </a:pathLst>
            </a:custGeom>
            <a:solidFill>
              <a:srgbClr val="385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954312" y="8535764"/>
              <a:ext cx="1753235" cy="1753235"/>
            </a:xfrm>
            <a:custGeom>
              <a:avLst/>
              <a:gdLst/>
              <a:ahLst/>
              <a:cxnLst/>
              <a:rect l="l" t="t" r="r" b="b"/>
              <a:pathLst>
                <a:path w="1753234" h="1753234">
                  <a:moveTo>
                    <a:pt x="809529" y="1752689"/>
                  </a:moveTo>
                  <a:lnTo>
                    <a:pt x="0" y="1752689"/>
                  </a:lnTo>
                  <a:lnTo>
                    <a:pt x="1752689" y="0"/>
                  </a:lnTo>
                  <a:lnTo>
                    <a:pt x="1752689" y="809534"/>
                  </a:lnTo>
                  <a:lnTo>
                    <a:pt x="809529" y="1752689"/>
                  </a:lnTo>
                  <a:close/>
                </a:path>
              </a:pathLst>
            </a:custGeom>
            <a:solidFill>
              <a:srgbClr val="00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616447" y="8197894"/>
              <a:ext cx="1619250" cy="1619250"/>
            </a:xfrm>
            <a:custGeom>
              <a:avLst/>
              <a:gdLst/>
              <a:ahLst/>
              <a:cxnLst/>
              <a:rect l="l" t="t" r="r" b="b"/>
              <a:pathLst>
                <a:path w="1619250" h="1619250">
                  <a:moveTo>
                    <a:pt x="0" y="1618880"/>
                  </a:moveTo>
                  <a:lnTo>
                    <a:pt x="0" y="0"/>
                  </a:lnTo>
                  <a:lnTo>
                    <a:pt x="1618880" y="0"/>
                  </a:lnTo>
                  <a:lnTo>
                    <a:pt x="1219839" y="399056"/>
                  </a:lnTo>
                  <a:lnTo>
                    <a:pt x="1183362" y="365562"/>
                  </a:lnTo>
                  <a:lnTo>
                    <a:pt x="1144139" y="335242"/>
                  </a:lnTo>
                  <a:lnTo>
                    <a:pt x="1102359" y="308301"/>
                  </a:lnTo>
                  <a:lnTo>
                    <a:pt x="1058226" y="284942"/>
                  </a:lnTo>
                  <a:lnTo>
                    <a:pt x="1011945" y="265372"/>
                  </a:lnTo>
                  <a:lnTo>
                    <a:pt x="963721" y="249794"/>
                  </a:lnTo>
                  <a:lnTo>
                    <a:pt x="913760" y="238413"/>
                  </a:lnTo>
                  <a:lnTo>
                    <a:pt x="862265" y="231434"/>
                  </a:lnTo>
                  <a:lnTo>
                    <a:pt x="809442" y="229062"/>
                  </a:lnTo>
                  <a:lnTo>
                    <a:pt x="761842" y="230986"/>
                  </a:lnTo>
                  <a:lnTo>
                    <a:pt x="715301" y="236659"/>
                  </a:lnTo>
                  <a:lnTo>
                    <a:pt x="669970" y="245930"/>
                  </a:lnTo>
                  <a:lnTo>
                    <a:pt x="625996" y="258651"/>
                  </a:lnTo>
                  <a:lnTo>
                    <a:pt x="583530" y="274672"/>
                  </a:lnTo>
                  <a:lnTo>
                    <a:pt x="542721" y="293843"/>
                  </a:lnTo>
                  <a:lnTo>
                    <a:pt x="503719" y="316017"/>
                  </a:lnTo>
                  <a:lnTo>
                    <a:pt x="466672" y="341042"/>
                  </a:lnTo>
                  <a:lnTo>
                    <a:pt x="431731" y="368770"/>
                  </a:lnTo>
                  <a:lnTo>
                    <a:pt x="399044" y="399051"/>
                  </a:lnTo>
                  <a:lnTo>
                    <a:pt x="368762" y="431737"/>
                  </a:lnTo>
                  <a:lnTo>
                    <a:pt x="341032" y="466677"/>
                  </a:lnTo>
                  <a:lnTo>
                    <a:pt x="316006" y="503722"/>
                  </a:lnTo>
                  <a:lnTo>
                    <a:pt x="293831" y="542723"/>
                  </a:lnTo>
                  <a:lnTo>
                    <a:pt x="274659" y="583530"/>
                  </a:lnTo>
                  <a:lnTo>
                    <a:pt x="258637" y="625995"/>
                  </a:lnTo>
                  <a:lnTo>
                    <a:pt x="245915" y="669967"/>
                  </a:lnTo>
                  <a:lnTo>
                    <a:pt x="236644" y="715298"/>
                  </a:lnTo>
                  <a:lnTo>
                    <a:pt x="230971" y="761838"/>
                  </a:lnTo>
                  <a:lnTo>
                    <a:pt x="229047" y="809437"/>
                  </a:lnTo>
                  <a:lnTo>
                    <a:pt x="231419" y="862267"/>
                  </a:lnTo>
                  <a:lnTo>
                    <a:pt x="238398" y="913767"/>
                  </a:lnTo>
                  <a:lnTo>
                    <a:pt x="249779" y="963734"/>
                  </a:lnTo>
                  <a:lnTo>
                    <a:pt x="265358" y="1011962"/>
                  </a:lnTo>
                  <a:lnTo>
                    <a:pt x="284929" y="1058245"/>
                  </a:lnTo>
                  <a:lnTo>
                    <a:pt x="308288" y="1102380"/>
                  </a:lnTo>
                  <a:lnTo>
                    <a:pt x="335229" y="1144160"/>
                  </a:lnTo>
                  <a:lnTo>
                    <a:pt x="365548" y="1183382"/>
                  </a:lnTo>
                  <a:lnTo>
                    <a:pt x="399040" y="1219839"/>
                  </a:lnTo>
                  <a:lnTo>
                    <a:pt x="0" y="1618880"/>
                  </a:lnTo>
                  <a:close/>
                </a:path>
              </a:pathLst>
            </a:custGeom>
            <a:solidFill>
              <a:srgbClr val="418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144767" y="5165470"/>
              <a:ext cx="2562225" cy="5123180"/>
            </a:xfrm>
            <a:custGeom>
              <a:avLst/>
              <a:gdLst/>
              <a:ahLst/>
              <a:cxnLst/>
              <a:rect l="l" t="t" r="r" b="b"/>
              <a:pathLst>
                <a:path w="2562225" h="5123180">
                  <a:moveTo>
                    <a:pt x="693724" y="0"/>
                  </a:moveTo>
                  <a:lnTo>
                    <a:pt x="0" y="0"/>
                  </a:lnTo>
                  <a:lnTo>
                    <a:pt x="0" y="693712"/>
                  </a:lnTo>
                  <a:lnTo>
                    <a:pt x="693724" y="0"/>
                  </a:lnTo>
                  <a:close/>
                </a:path>
                <a:path w="2562225" h="5123180">
                  <a:moveTo>
                    <a:pt x="1691500" y="3431489"/>
                  </a:moveTo>
                  <a:lnTo>
                    <a:pt x="1655038" y="3397999"/>
                  </a:lnTo>
                  <a:lnTo>
                    <a:pt x="1615808" y="3367671"/>
                  </a:lnTo>
                  <a:lnTo>
                    <a:pt x="1574038" y="3340735"/>
                  </a:lnTo>
                  <a:lnTo>
                    <a:pt x="1529905" y="3317379"/>
                  </a:lnTo>
                  <a:lnTo>
                    <a:pt x="1483614" y="3297809"/>
                  </a:lnTo>
                  <a:lnTo>
                    <a:pt x="1435392" y="3282226"/>
                  </a:lnTo>
                  <a:lnTo>
                    <a:pt x="1385430" y="3270847"/>
                  </a:lnTo>
                  <a:lnTo>
                    <a:pt x="1333944" y="3263874"/>
                  </a:lnTo>
                  <a:lnTo>
                    <a:pt x="1281112" y="3261499"/>
                  </a:lnTo>
                  <a:lnTo>
                    <a:pt x="1233512" y="3263417"/>
                  </a:lnTo>
                  <a:lnTo>
                    <a:pt x="1186980" y="3269094"/>
                  </a:lnTo>
                  <a:lnTo>
                    <a:pt x="1141641" y="3278365"/>
                  </a:lnTo>
                  <a:lnTo>
                    <a:pt x="1097673" y="3291078"/>
                  </a:lnTo>
                  <a:lnTo>
                    <a:pt x="1055204" y="3307105"/>
                  </a:lnTo>
                  <a:lnTo>
                    <a:pt x="1014399" y="3326269"/>
                  </a:lnTo>
                  <a:lnTo>
                    <a:pt x="975398" y="3348444"/>
                  </a:lnTo>
                  <a:lnTo>
                    <a:pt x="938352" y="3373475"/>
                  </a:lnTo>
                  <a:lnTo>
                    <a:pt x="903401" y="3401199"/>
                  </a:lnTo>
                  <a:lnTo>
                    <a:pt x="870724" y="3431476"/>
                  </a:lnTo>
                  <a:lnTo>
                    <a:pt x="840435" y="3464166"/>
                  </a:lnTo>
                  <a:lnTo>
                    <a:pt x="812711" y="3499104"/>
                  </a:lnTo>
                  <a:lnTo>
                    <a:pt x="787679" y="3536150"/>
                  </a:lnTo>
                  <a:lnTo>
                    <a:pt x="765505" y="3575151"/>
                  </a:lnTo>
                  <a:lnTo>
                    <a:pt x="746328" y="3615956"/>
                  </a:lnTo>
                  <a:lnTo>
                    <a:pt x="730313" y="3658425"/>
                  </a:lnTo>
                  <a:lnTo>
                    <a:pt x="717588" y="3702405"/>
                  </a:lnTo>
                  <a:lnTo>
                    <a:pt x="708317" y="3747732"/>
                  </a:lnTo>
                  <a:lnTo>
                    <a:pt x="702640" y="3794277"/>
                  </a:lnTo>
                  <a:lnTo>
                    <a:pt x="700722" y="3841877"/>
                  </a:lnTo>
                  <a:lnTo>
                    <a:pt x="703097" y="3894696"/>
                  </a:lnTo>
                  <a:lnTo>
                    <a:pt x="710069" y="3946207"/>
                  </a:lnTo>
                  <a:lnTo>
                    <a:pt x="721448" y="3996169"/>
                  </a:lnTo>
                  <a:lnTo>
                    <a:pt x="737031" y="4044391"/>
                  </a:lnTo>
                  <a:lnTo>
                    <a:pt x="756602" y="4090682"/>
                  </a:lnTo>
                  <a:lnTo>
                    <a:pt x="779957" y="4134815"/>
                  </a:lnTo>
                  <a:lnTo>
                    <a:pt x="806907" y="4176598"/>
                  </a:lnTo>
                  <a:lnTo>
                    <a:pt x="837222" y="4215816"/>
                  </a:lnTo>
                  <a:lnTo>
                    <a:pt x="870712" y="4252277"/>
                  </a:lnTo>
                  <a:lnTo>
                    <a:pt x="1691500" y="3431489"/>
                  </a:lnTo>
                  <a:close/>
                </a:path>
                <a:path w="2562225" h="5123180">
                  <a:moveTo>
                    <a:pt x="2562225" y="4179824"/>
                  </a:moveTo>
                  <a:lnTo>
                    <a:pt x="1619072" y="5122989"/>
                  </a:lnTo>
                  <a:lnTo>
                    <a:pt x="2562225" y="5122989"/>
                  </a:lnTo>
                  <a:lnTo>
                    <a:pt x="2562225" y="4179824"/>
                  </a:lnTo>
                  <a:close/>
                </a:path>
                <a:path w="2562225" h="5123180">
                  <a:moveTo>
                    <a:pt x="2562225" y="1868500"/>
                  </a:moveTo>
                  <a:lnTo>
                    <a:pt x="1868512" y="2562225"/>
                  </a:lnTo>
                  <a:lnTo>
                    <a:pt x="2562225" y="2562225"/>
                  </a:lnTo>
                  <a:lnTo>
                    <a:pt x="2562225" y="1868500"/>
                  </a:lnTo>
                  <a:close/>
                </a:path>
              </a:pathLst>
            </a:custGeom>
            <a:solidFill>
              <a:srgbClr val="202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144777" y="7033961"/>
              <a:ext cx="2562225" cy="694055"/>
            </a:xfrm>
            <a:custGeom>
              <a:avLst/>
              <a:gdLst/>
              <a:ahLst/>
              <a:cxnLst/>
              <a:rect l="l" t="t" r="r" b="b"/>
              <a:pathLst>
                <a:path w="2562225" h="694054">
                  <a:moveTo>
                    <a:pt x="1868502" y="693722"/>
                  </a:moveTo>
                  <a:lnTo>
                    <a:pt x="0" y="693722"/>
                  </a:lnTo>
                  <a:lnTo>
                    <a:pt x="693722" y="0"/>
                  </a:lnTo>
                  <a:lnTo>
                    <a:pt x="2562224" y="0"/>
                  </a:lnTo>
                  <a:lnTo>
                    <a:pt x="1868502" y="693722"/>
                  </a:lnTo>
                  <a:close/>
                </a:path>
              </a:pathLst>
            </a:custGeom>
            <a:solidFill>
              <a:srgbClr val="00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838491" y="5165470"/>
              <a:ext cx="1868805" cy="1868170"/>
            </a:xfrm>
            <a:custGeom>
              <a:avLst/>
              <a:gdLst/>
              <a:ahLst/>
              <a:cxnLst/>
              <a:rect l="l" t="t" r="r" b="b"/>
              <a:pathLst>
                <a:path w="1868805" h="1868170">
                  <a:moveTo>
                    <a:pt x="1868500" y="0"/>
                  </a:moveTo>
                  <a:lnTo>
                    <a:pt x="0" y="0"/>
                  </a:lnTo>
                  <a:lnTo>
                    <a:pt x="0" y="693420"/>
                  </a:lnTo>
                  <a:lnTo>
                    <a:pt x="1174788" y="693420"/>
                  </a:lnTo>
                  <a:lnTo>
                    <a:pt x="1174788" y="1868170"/>
                  </a:lnTo>
                  <a:lnTo>
                    <a:pt x="1868500" y="1868170"/>
                  </a:lnTo>
                  <a:lnTo>
                    <a:pt x="1868500" y="693420"/>
                  </a:lnTo>
                  <a:lnTo>
                    <a:pt x="1868500" y="0"/>
                  </a:lnTo>
                  <a:close/>
                </a:path>
              </a:pathLst>
            </a:custGeom>
            <a:solidFill>
              <a:srgbClr val="385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144777" y="5165459"/>
              <a:ext cx="694055" cy="2562225"/>
            </a:xfrm>
            <a:custGeom>
              <a:avLst/>
              <a:gdLst/>
              <a:ahLst/>
              <a:cxnLst/>
              <a:rect l="l" t="t" r="r" b="b"/>
              <a:pathLst>
                <a:path w="694055" h="2562225">
                  <a:moveTo>
                    <a:pt x="0" y="2562224"/>
                  </a:moveTo>
                  <a:lnTo>
                    <a:pt x="0" y="693722"/>
                  </a:lnTo>
                  <a:lnTo>
                    <a:pt x="693722" y="0"/>
                  </a:lnTo>
                  <a:lnTo>
                    <a:pt x="693722" y="1868502"/>
                  </a:lnTo>
                  <a:lnTo>
                    <a:pt x="0" y="2562224"/>
                  </a:lnTo>
                  <a:close/>
                </a:path>
              </a:pathLst>
            </a:custGeom>
            <a:solidFill>
              <a:srgbClr val="418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838499" y="5859181"/>
              <a:ext cx="1175385" cy="1175385"/>
            </a:xfrm>
            <a:custGeom>
              <a:avLst/>
              <a:gdLst/>
              <a:ahLst/>
              <a:cxnLst/>
              <a:rect l="l" t="t" r="r" b="b"/>
              <a:pathLst>
                <a:path w="1175384" h="1175384">
                  <a:moveTo>
                    <a:pt x="1174780" y="1174780"/>
                  </a:moveTo>
                  <a:lnTo>
                    <a:pt x="0" y="1174780"/>
                  </a:lnTo>
                  <a:lnTo>
                    <a:pt x="0" y="0"/>
                  </a:lnTo>
                  <a:lnTo>
                    <a:pt x="1174780" y="0"/>
                  </a:lnTo>
                  <a:lnTo>
                    <a:pt x="1174780" y="1174780"/>
                  </a:lnTo>
                  <a:close/>
                </a:path>
              </a:pathLst>
            </a:custGeom>
            <a:solidFill>
              <a:srgbClr val="202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144777" y="2583023"/>
              <a:ext cx="2562225" cy="2562225"/>
            </a:xfrm>
            <a:custGeom>
              <a:avLst/>
              <a:gdLst/>
              <a:ahLst/>
              <a:cxnLst/>
              <a:rect l="l" t="t" r="r" b="b"/>
              <a:pathLst>
                <a:path w="2562225" h="2562225">
                  <a:moveTo>
                    <a:pt x="2562209" y="2562209"/>
                  </a:moveTo>
                  <a:lnTo>
                    <a:pt x="0" y="2562209"/>
                  </a:lnTo>
                  <a:lnTo>
                    <a:pt x="0" y="0"/>
                  </a:lnTo>
                  <a:lnTo>
                    <a:pt x="2562209" y="0"/>
                  </a:lnTo>
                  <a:lnTo>
                    <a:pt x="2562209" y="2562209"/>
                  </a:lnTo>
                  <a:close/>
                </a:path>
              </a:pathLst>
            </a:custGeom>
            <a:solidFill>
              <a:srgbClr val="385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144779" y="2583014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1708137" y="0"/>
                  </a:moveTo>
                  <a:lnTo>
                    <a:pt x="0" y="0"/>
                  </a:lnTo>
                  <a:lnTo>
                    <a:pt x="0" y="853440"/>
                  </a:lnTo>
                  <a:lnTo>
                    <a:pt x="0" y="1708150"/>
                  </a:lnTo>
                  <a:lnTo>
                    <a:pt x="854075" y="1708150"/>
                  </a:lnTo>
                  <a:lnTo>
                    <a:pt x="854075" y="853440"/>
                  </a:lnTo>
                  <a:lnTo>
                    <a:pt x="1708137" y="853440"/>
                  </a:lnTo>
                  <a:lnTo>
                    <a:pt x="1708137" y="0"/>
                  </a:lnTo>
                  <a:close/>
                </a:path>
              </a:pathLst>
            </a:custGeom>
            <a:solidFill>
              <a:srgbClr val="202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144782" y="2583008"/>
              <a:ext cx="2562225" cy="2562225"/>
            </a:xfrm>
            <a:custGeom>
              <a:avLst/>
              <a:gdLst/>
              <a:ahLst/>
              <a:cxnLst/>
              <a:rect l="l" t="t" r="r" b="b"/>
              <a:pathLst>
                <a:path w="2562225" h="2562225">
                  <a:moveTo>
                    <a:pt x="2562214" y="1708143"/>
                  </a:moveTo>
                  <a:lnTo>
                    <a:pt x="1708143" y="854071"/>
                  </a:lnTo>
                  <a:lnTo>
                    <a:pt x="1708143" y="0"/>
                  </a:lnTo>
                  <a:lnTo>
                    <a:pt x="2562214" y="854071"/>
                  </a:lnTo>
                  <a:lnTo>
                    <a:pt x="2562214" y="1708143"/>
                  </a:lnTo>
                  <a:close/>
                </a:path>
                <a:path w="2562225" h="2562225">
                  <a:moveTo>
                    <a:pt x="2562214" y="2562214"/>
                  </a:moveTo>
                  <a:lnTo>
                    <a:pt x="1708143" y="2562214"/>
                  </a:lnTo>
                  <a:lnTo>
                    <a:pt x="854071" y="1708143"/>
                  </a:lnTo>
                  <a:lnTo>
                    <a:pt x="854071" y="854071"/>
                  </a:lnTo>
                  <a:lnTo>
                    <a:pt x="2562214" y="2562214"/>
                  </a:lnTo>
                  <a:close/>
                </a:path>
                <a:path w="2562225" h="2562225">
                  <a:moveTo>
                    <a:pt x="854071" y="2562214"/>
                  </a:moveTo>
                  <a:lnTo>
                    <a:pt x="0" y="2562214"/>
                  </a:lnTo>
                  <a:lnTo>
                    <a:pt x="0" y="1708143"/>
                  </a:lnTo>
                  <a:lnTo>
                    <a:pt x="854071" y="2562214"/>
                  </a:lnTo>
                  <a:close/>
                </a:path>
              </a:pathLst>
            </a:custGeom>
            <a:solidFill>
              <a:srgbClr val="00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144782" y="2583008"/>
              <a:ext cx="2562225" cy="2562225"/>
            </a:xfrm>
            <a:custGeom>
              <a:avLst/>
              <a:gdLst/>
              <a:ahLst/>
              <a:cxnLst/>
              <a:rect l="l" t="t" r="r" b="b"/>
              <a:pathLst>
                <a:path w="2562225" h="2562225">
                  <a:moveTo>
                    <a:pt x="2562214" y="854071"/>
                  </a:moveTo>
                  <a:lnTo>
                    <a:pt x="1708143" y="0"/>
                  </a:lnTo>
                  <a:lnTo>
                    <a:pt x="2562214" y="0"/>
                  </a:lnTo>
                  <a:lnTo>
                    <a:pt x="2562214" y="854071"/>
                  </a:lnTo>
                  <a:close/>
                </a:path>
                <a:path w="2562225" h="2562225">
                  <a:moveTo>
                    <a:pt x="2562214" y="2562214"/>
                  </a:moveTo>
                  <a:lnTo>
                    <a:pt x="854071" y="854071"/>
                  </a:lnTo>
                  <a:lnTo>
                    <a:pt x="1708143" y="854071"/>
                  </a:lnTo>
                  <a:lnTo>
                    <a:pt x="2562214" y="1708143"/>
                  </a:lnTo>
                  <a:lnTo>
                    <a:pt x="2562214" y="2562214"/>
                  </a:lnTo>
                  <a:close/>
                </a:path>
                <a:path w="2562225" h="2562225">
                  <a:moveTo>
                    <a:pt x="1708143" y="2562214"/>
                  </a:moveTo>
                  <a:lnTo>
                    <a:pt x="854071" y="2562214"/>
                  </a:lnTo>
                  <a:lnTo>
                    <a:pt x="0" y="1708143"/>
                  </a:lnTo>
                  <a:lnTo>
                    <a:pt x="854071" y="1708143"/>
                  </a:lnTo>
                  <a:lnTo>
                    <a:pt x="1708143" y="2562214"/>
                  </a:lnTo>
                  <a:close/>
                </a:path>
              </a:pathLst>
            </a:custGeom>
            <a:solidFill>
              <a:srgbClr val="385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705548" y="2583008"/>
              <a:ext cx="2581275" cy="2581275"/>
            </a:xfrm>
            <a:custGeom>
              <a:avLst/>
              <a:gdLst/>
              <a:ahLst/>
              <a:cxnLst/>
              <a:rect l="l" t="t" r="r" b="b"/>
              <a:pathLst>
                <a:path w="2581275" h="2581275">
                  <a:moveTo>
                    <a:pt x="2581151" y="2581274"/>
                  </a:moveTo>
                  <a:lnTo>
                    <a:pt x="0" y="2581274"/>
                  </a:lnTo>
                  <a:lnTo>
                    <a:pt x="0" y="0"/>
                  </a:lnTo>
                  <a:lnTo>
                    <a:pt x="2581151" y="0"/>
                  </a:lnTo>
                  <a:lnTo>
                    <a:pt x="2581151" y="2581274"/>
                  </a:lnTo>
                  <a:close/>
                </a:path>
              </a:pathLst>
            </a:custGeom>
            <a:solidFill>
              <a:srgbClr val="04D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705548" y="2583069"/>
              <a:ext cx="2581275" cy="1290955"/>
            </a:xfrm>
            <a:custGeom>
              <a:avLst/>
              <a:gdLst/>
              <a:ahLst/>
              <a:cxnLst/>
              <a:rect l="l" t="t" r="r" b="b"/>
              <a:pathLst>
                <a:path w="2581275" h="1290954">
                  <a:moveTo>
                    <a:pt x="1290575" y="1290575"/>
                  </a:moveTo>
                  <a:lnTo>
                    <a:pt x="0" y="1290575"/>
                  </a:lnTo>
                  <a:lnTo>
                    <a:pt x="0" y="0"/>
                  </a:lnTo>
                  <a:lnTo>
                    <a:pt x="890" y="48384"/>
                  </a:lnTo>
                  <a:lnTo>
                    <a:pt x="3539" y="96318"/>
                  </a:lnTo>
                  <a:lnTo>
                    <a:pt x="7917" y="143772"/>
                  </a:lnTo>
                  <a:lnTo>
                    <a:pt x="13992" y="190714"/>
                  </a:lnTo>
                  <a:lnTo>
                    <a:pt x="21733" y="237113"/>
                  </a:lnTo>
                  <a:lnTo>
                    <a:pt x="31109" y="282938"/>
                  </a:lnTo>
                  <a:lnTo>
                    <a:pt x="42088" y="328157"/>
                  </a:lnTo>
                  <a:lnTo>
                    <a:pt x="54640" y="372739"/>
                  </a:lnTo>
                  <a:lnTo>
                    <a:pt x="68733" y="416654"/>
                  </a:lnTo>
                  <a:lnTo>
                    <a:pt x="84335" y="459870"/>
                  </a:lnTo>
                  <a:lnTo>
                    <a:pt x="101417" y="502355"/>
                  </a:lnTo>
                  <a:lnTo>
                    <a:pt x="119946" y="544079"/>
                  </a:lnTo>
                  <a:lnTo>
                    <a:pt x="139891" y="585010"/>
                  </a:lnTo>
                  <a:lnTo>
                    <a:pt x="161222" y="625118"/>
                  </a:lnTo>
                  <a:lnTo>
                    <a:pt x="183907" y="664370"/>
                  </a:lnTo>
                  <a:lnTo>
                    <a:pt x="207915" y="702737"/>
                  </a:lnTo>
                  <a:lnTo>
                    <a:pt x="233214" y="740186"/>
                  </a:lnTo>
                  <a:lnTo>
                    <a:pt x="259774" y="776686"/>
                  </a:lnTo>
                  <a:lnTo>
                    <a:pt x="287563" y="812207"/>
                  </a:lnTo>
                  <a:lnTo>
                    <a:pt x="316550" y="846717"/>
                  </a:lnTo>
                  <a:lnTo>
                    <a:pt x="346704" y="880185"/>
                  </a:lnTo>
                  <a:lnTo>
                    <a:pt x="377994" y="912579"/>
                  </a:lnTo>
                  <a:lnTo>
                    <a:pt x="410388" y="943869"/>
                  </a:lnTo>
                  <a:lnTo>
                    <a:pt x="443855" y="974023"/>
                  </a:lnTo>
                  <a:lnTo>
                    <a:pt x="478365" y="1003010"/>
                  </a:lnTo>
                  <a:lnTo>
                    <a:pt x="513886" y="1030799"/>
                  </a:lnTo>
                  <a:lnTo>
                    <a:pt x="550386" y="1057359"/>
                  </a:lnTo>
                  <a:lnTo>
                    <a:pt x="587835" y="1082658"/>
                  </a:lnTo>
                  <a:lnTo>
                    <a:pt x="626202" y="1106666"/>
                  </a:lnTo>
                  <a:lnTo>
                    <a:pt x="665454" y="1129351"/>
                  </a:lnTo>
                  <a:lnTo>
                    <a:pt x="705562" y="1150682"/>
                  </a:lnTo>
                  <a:lnTo>
                    <a:pt x="746493" y="1170628"/>
                  </a:lnTo>
                  <a:lnTo>
                    <a:pt x="788217" y="1189157"/>
                  </a:lnTo>
                  <a:lnTo>
                    <a:pt x="830703" y="1206239"/>
                  </a:lnTo>
                  <a:lnTo>
                    <a:pt x="873918" y="1221841"/>
                  </a:lnTo>
                  <a:lnTo>
                    <a:pt x="917833" y="1235934"/>
                  </a:lnTo>
                  <a:lnTo>
                    <a:pt x="962416" y="1248486"/>
                  </a:lnTo>
                  <a:lnTo>
                    <a:pt x="1007635" y="1259465"/>
                  </a:lnTo>
                  <a:lnTo>
                    <a:pt x="1053460" y="1268841"/>
                  </a:lnTo>
                  <a:lnTo>
                    <a:pt x="1099859" y="1276582"/>
                  </a:lnTo>
                  <a:lnTo>
                    <a:pt x="1146801" y="1282657"/>
                  </a:lnTo>
                  <a:lnTo>
                    <a:pt x="1194256" y="1287035"/>
                  </a:lnTo>
                  <a:lnTo>
                    <a:pt x="1242191" y="1289685"/>
                  </a:lnTo>
                  <a:lnTo>
                    <a:pt x="1290575" y="1290575"/>
                  </a:lnTo>
                  <a:close/>
                </a:path>
                <a:path w="2581275" h="1290954">
                  <a:moveTo>
                    <a:pt x="2581150" y="1290575"/>
                  </a:moveTo>
                  <a:lnTo>
                    <a:pt x="1290575" y="1290575"/>
                  </a:lnTo>
                  <a:lnTo>
                    <a:pt x="1338959" y="1289685"/>
                  </a:lnTo>
                  <a:lnTo>
                    <a:pt x="1386894" y="1287035"/>
                  </a:lnTo>
                  <a:lnTo>
                    <a:pt x="1434348" y="1282657"/>
                  </a:lnTo>
                  <a:lnTo>
                    <a:pt x="1481290" y="1276582"/>
                  </a:lnTo>
                  <a:lnTo>
                    <a:pt x="1527688" y="1268841"/>
                  </a:lnTo>
                  <a:lnTo>
                    <a:pt x="1573513" y="1259465"/>
                  </a:lnTo>
                  <a:lnTo>
                    <a:pt x="1618732" y="1248486"/>
                  </a:lnTo>
                  <a:lnTo>
                    <a:pt x="1663315" y="1235934"/>
                  </a:lnTo>
                  <a:lnTo>
                    <a:pt x="1707229" y="1221841"/>
                  </a:lnTo>
                  <a:lnTo>
                    <a:pt x="1750445" y="1206239"/>
                  </a:lnTo>
                  <a:lnTo>
                    <a:pt x="1792930" y="1189157"/>
                  </a:lnTo>
                  <a:lnTo>
                    <a:pt x="1834654" y="1170628"/>
                  </a:lnTo>
                  <a:lnTo>
                    <a:pt x="1875586" y="1150682"/>
                  </a:lnTo>
                  <a:lnTo>
                    <a:pt x="1915693" y="1129351"/>
                  </a:lnTo>
                  <a:lnTo>
                    <a:pt x="1954946" y="1106666"/>
                  </a:lnTo>
                  <a:lnTo>
                    <a:pt x="1993312" y="1082658"/>
                  </a:lnTo>
                  <a:lnTo>
                    <a:pt x="2030761" y="1057359"/>
                  </a:lnTo>
                  <a:lnTo>
                    <a:pt x="2067262" y="1030799"/>
                  </a:lnTo>
                  <a:lnTo>
                    <a:pt x="2102783" y="1003010"/>
                  </a:lnTo>
                  <a:lnTo>
                    <a:pt x="2137292" y="974023"/>
                  </a:lnTo>
                  <a:lnTo>
                    <a:pt x="2170760" y="943869"/>
                  </a:lnTo>
                  <a:lnTo>
                    <a:pt x="2203154" y="912579"/>
                  </a:lnTo>
                  <a:lnTo>
                    <a:pt x="2234444" y="880185"/>
                  </a:lnTo>
                  <a:lnTo>
                    <a:pt x="2264598" y="846717"/>
                  </a:lnTo>
                  <a:lnTo>
                    <a:pt x="2293585" y="812207"/>
                  </a:lnTo>
                  <a:lnTo>
                    <a:pt x="2321375" y="776686"/>
                  </a:lnTo>
                  <a:lnTo>
                    <a:pt x="2347934" y="740186"/>
                  </a:lnTo>
                  <a:lnTo>
                    <a:pt x="2373234" y="702737"/>
                  </a:lnTo>
                  <a:lnTo>
                    <a:pt x="2397242" y="664370"/>
                  </a:lnTo>
                  <a:lnTo>
                    <a:pt x="2419927" y="625118"/>
                  </a:lnTo>
                  <a:lnTo>
                    <a:pt x="2441257" y="585010"/>
                  </a:lnTo>
                  <a:lnTo>
                    <a:pt x="2461203" y="544079"/>
                  </a:lnTo>
                  <a:lnTo>
                    <a:pt x="2479732" y="502355"/>
                  </a:lnTo>
                  <a:lnTo>
                    <a:pt x="2496814" y="459870"/>
                  </a:lnTo>
                  <a:lnTo>
                    <a:pt x="2512417" y="416654"/>
                  </a:lnTo>
                  <a:lnTo>
                    <a:pt x="2526510" y="372739"/>
                  </a:lnTo>
                  <a:lnTo>
                    <a:pt x="2539061" y="328157"/>
                  </a:lnTo>
                  <a:lnTo>
                    <a:pt x="2550041" y="282938"/>
                  </a:lnTo>
                  <a:lnTo>
                    <a:pt x="2559417" y="237113"/>
                  </a:lnTo>
                  <a:lnTo>
                    <a:pt x="2567158" y="190714"/>
                  </a:lnTo>
                  <a:lnTo>
                    <a:pt x="2573233" y="143772"/>
                  </a:lnTo>
                  <a:lnTo>
                    <a:pt x="2577611" y="96318"/>
                  </a:lnTo>
                  <a:lnTo>
                    <a:pt x="2580260" y="48384"/>
                  </a:lnTo>
                  <a:lnTo>
                    <a:pt x="2581150" y="0"/>
                  </a:lnTo>
                  <a:lnTo>
                    <a:pt x="2581150" y="1290575"/>
                  </a:lnTo>
                  <a:close/>
                </a:path>
              </a:pathLst>
            </a:custGeom>
            <a:solidFill>
              <a:srgbClr val="385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705548" y="3873645"/>
              <a:ext cx="2581275" cy="1290955"/>
            </a:xfrm>
            <a:custGeom>
              <a:avLst/>
              <a:gdLst/>
              <a:ahLst/>
              <a:cxnLst/>
              <a:rect l="l" t="t" r="r" b="b"/>
              <a:pathLst>
                <a:path w="2581275" h="1290954">
                  <a:moveTo>
                    <a:pt x="0" y="1290575"/>
                  </a:moveTo>
                  <a:lnTo>
                    <a:pt x="0" y="0"/>
                  </a:lnTo>
                  <a:lnTo>
                    <a:pt x="1290575" y="0"/>
                  </a:lnTo>
                  <a:lnTo>
                    <a:pt x="1242191" y="890"/>
                  </a:lnTo>
                  <a:lnTo>
                    <a:pt x="1194256" y="3539"/>
                  </a:lnTo>
                  <a:lnTo>
                    <a:pt x="1146802" y="7917"/>
                  </a:lnTo>
                  <a:lnTo>
                    <a:pt x="1099860" y="13992"/>
                  </a:lnTo>
                  <a:lnTo>
                    <a:pt x="1053461" y="21733"/>
                  </a:lnTo>
                  <a:lnTo>
                    <a:pt x="1007637" y="31109"/>
                  </a:lnTo>
                  <a:lnTo>
                    <a:pt x="962418" y="42088"/>
                  </a:lnTo>
                  <a:lnTo>
                    <a:pt x="917835" y="54640"/>
                  </a:lnTo>
                  <a:lnTo>
                    <a:pt x="873920" y="68733"/>
                  </a:lnTo>
                  <a:lnTo>
                    <a:pt x="830705" y="84336"/>
                  </a:lnTo>
                  <a:lnTo>
                    <a:pt x="788219" y="101418"/>
                  </a:lnTo>
                  <a:lnTo>
                    <a:pt x="746495" y="119947"/>
                  </a:lnTo>
                  <a:lnTo>
                    <a:pt x="705564" y="139892"/>
                  </a:lnTo>
                  <a:lnTo>
                    <a:pt x="665457" y="161223"/>
                  </a:lnTo>
                  <a:lnTo>
                    <a:pt x="626204" y="183908"/>
                  </a:lnTo>
                  <a:lnTo>
                    <a:pt x="587838" y="207916"/>
                  </a:lnTo>
                  <a:lnTo>
                    <a:pt x="550389" y="233215"/>
                  </a:lnTo>
                  <a:lnTo>
                    <a:pt x="513888" y="259775"/>
                  </a:lnTo>
                  <a:lnTo>
                    <a:pt x="478367" y="287564"/>
                  </a:lnTo>
                  <a:lnTo>
                    <a:pt x="443858" y="316552"/>
                  </a:lnTo>
                  <a:lnTo>
                    <a:pt x="410390" y="346706"/>
                  </a:lnTo>
                  <a:lnTo>
                    <a:pt x="377996" y="377996"/>
                  </a:lnTo>
                  <a:lnTo>
                    <a:pt x="346706" y="410390"/>
                  </a:lnTo>
                  <a:lnTo>
                    <a:pt x="316552" y="443858"/>
                  </a:lnTo>
                  <a:lnTo>
                    <a:pt x="287564" y="478367"/>
                  </a:lnTo>
                  <a:lnTo>
                    <a:pt x="259775" y="513888"/>
                  </a:lnTo>
                  <a:lnTo>
                    <a:pt x="233215" y="550388"/>
                  </a:lnTo>
                  <a:lnTo>
                    <a:pt x="207916" y="587838"/>
                  </a:lnTo>
                  <a:lnTo>
                    <a:pt x="183908" y="626204"/>
                  </a:lnTo>
                  <a:lnTo>
                    <a:pt x="161223" y="665457"/>
                  </a:lnTo>
                  <a:lnTo>
                    <a:pt x="139892" y="705564"/>
                  </a:lnTo>
                  <a:lnTo>
                    <a:pt x="119947" y="746495"/>
                  </a:lnTo>
                  <a:lnTo>
                    <a:pt x="101418" y="788219"/>
                  </a:lnTo>
                  <a:lnTo>
                    <a:pt x="84336" y="830705"/>
                  </a:lnTo>
                  <a:lnTo>
                    <a:pt x="68733" y="873920"/>
                  </a:lnTo>
                  <a:lnTo>
                    <a:pt x="54640" y="917835"/>
                  </a:lnTo>
                  <a:lnTo>
                    <a:pt x="42088" y="962418"/>
                  </a:lnTo>
                  <a:lnTo>
                    <a:pt x="31109" y="1007637"/>
                  </a:lnTo>
                  <a:lnTo>
                    <a:pt x="21733" y="1053461"/>
                  </a:lnTo>
                  <a:lnTo>
                    <a:pt x="13992" y="1099860"/>
                  </a:lnTo>
                  <a:lnTo>
                    <a:pt x="7917" y="1146802"/>
                  </a:lnTo>
                  <a:lnTo>
                    <a:pt x="3539" y="1194256"/>
                  </a:lnTo>
                  <a:lnTo>
                    <a:pt x="890" y="1242191"/>
                  </a:lnTo>
                  <a:lnTo>
                    <a:pt x="0" y="1290575"/>
                  </a:lnTo>
                  <a:close/>
                </a:path>
                <a:path w="2581275" h="1290954">
                  <a:moveTo>
                    <a:pt x="2581150" y="1290575"/>
                  </a:moveTo>
                  <a:lnTo>
                    <a:pt x="2580260" y="1242191"/>
                  </a:lnTo>
                  <a:lnTo>
                    <a:pt x="2577611" y="1194256"/>
                  </a:lnTo>
                  <a:lnTo>
                    <a:pt x="2573233" y="1146802"/>
                  </a:lnTo>
                  <a:lnTo>
                    <a:pt x="2567158" y="1099860"/>
                  </a:lnTo>
                  <a:lnTo>
                    <a:pt x="2559417" y="1053461"/>
                  </a:lnTo>
                  <a:lnTo>
                    <a:pt x="2550041" y="1007637"/>
                  </a:lnTo>
                  <a:lnTo>
                    <a:pt x="2539062" y="962418"/>
                  </a:lnTo>
                  <a:lnTo>
                    <a:pt x="2526510" y="917835"/>
                  </a:lnTo>
                  <a:lnTo>
                    <a:pt x="2512417" y="873920"/>
                  </a:lnTo>
                  <a:lnTo>
                    <a:pt x="2496815" y="830705"/>
                  </a:lnTo>
                  <a:lnTo>
                    <a:pt x="2479733" y="788219"/>
                  </a:lnTo>
                  <a:lnTo>
                    <a:pt x="2461204" y="746495"/>
                  </a:lnTo>
                  <a:lnTo>
                    <a:pt x="2441258" y="705564"/>
                  </a:lnTo>
                  <a:lnTo>
                    <a:pt x="2419928" y="665457"/>
                  </a:lnTo>
                  <a:lnTo>
                    <a:pt x="2397243" y="626204"/>
                  </a:lnTo>
                  <a:lnTo>
                    <a:pt x="2373235" y="587838"/>
                  </a:lnTo>
                  <a:lnTo>
                    <a:pt x="2347936" y="550388"/>
                  </a:lnTo>
                  <a:lnTo>
                    <a:pt x="2321376" y="513888"/>
                  </a:lnTo>
                  <a:lnTo>
                    <a:pt x="2293587" y="478367"/>
                  </a:lnTo>
                  <a:lnTo>
                    <a:pt x="2264600" y="443858"/>
                  </a:lnTo>
                  <a:lnTo>
                    <a:pt x="2234446" y="410390"/>
                  </a:lnTo>
                  <a:lnTo>
                    <a:pt x="2203156" y="377996"/>
                  </a:lnTo>
                  <a:lnTo>
                    <a:pt x="2170762" y="346706"/>
                  </a:lnTo>
                  <a:lnTo>
                    <a:pt x="2137294" y="316552"/>
                  </a:lnTo>
                  <a:lnTo>
                    <a:pt x="2102785" y="287564"/>
                  </a:lnTo>
                  <a:lnTo>
                    <a:pt x="2067264" y="259775"/>
                  </a:lnTo>
                  <a:lnTo>
                    <a:pt x="2030764" y="233215"/>
                  </a:lnTo>
                  <a:lnTo>
                    <a:pt x="1993315" y="207916"/>
                  </a:lnTo>
                  <a:lnTo>
                    <a:pt x="1954948" y="183908"/>
                  </a:lnTo>
                  <a:lnTo>
                    <a:pt x="1915696" y="161223"/>
                  </a:lnTo>
                  <a:lnTo>
                    <a:pt x="1875588" y="139892"/>
                  </a:lnTo>
                  <a:lnTo>
                    <a:pt x="1834657" y="119947"/>
                  </a:lnTo>
                  <a:lnTo>
                    <a:pt x="1792933" y="101418"/>
                  </a:lnTo>
                  <a:lnTo>
                    <a:pt x="1750447" y="84336"/>
                  </a:lnTo>
                  <a:lnTo>
                    <a:pt x="1707231" y="68733"/>
                  </a:lnTo>
                  <a:lnTo>
                    <a:pt x="1663317" y="54640"/>
                  </a:lnTo>
                  <a:lnTo>
                    <a:pt x="1618734" y="42088"/>
                  </a:lnTo>
                  <a:lnTo>
                    <a:pt x="1573515" y="31109"/>
                  </a:lnTo>
                  <a:lnTo>
                    <a:pt x="1527690" y="21733"/>
                  </a:lnTo>
                  <a:lnTo>
                    <a:pt x="1481291" y="13992"/>
                  </a:lnTo>
                  <a:lnTo>
                    <a:pt x="1434349" y="7917"/>
                  </a:lnTo>
                  <a:lnTo>
                    <a:pt x="1386894" y="3539"/>
                  </a:lnTo>
                  <a:lnTo>
                    <a:pt x="1338959" y="890"/>
                  </a:lnTo>
                  <a:lnTo>
                    <a:pt x="1290575" y="0"/>
                  </a:lnTo>
                  <a:lnTo>
                    <a:pt x="2581150" y="0"/>
                  </a:lnTo>
                  <a:lnTo>
                    <a:pt x="2581150" y="1290575"/>
                  </a:lnTo>
                  <a:close/>
                </a:path>
              </a:pathLst>
            </a:custGeom>
            <a:solidFill>
              <a:srgbClr val="418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705548" y="2583008"/>
              <a:ext cx="2581275" cy="2581275"/>
            </a:xfrm>
            <a:custGeom>
              <a:avLst/>
              <a:gdLst/>
              <a:ahLst/>
              <a:cxnLst/>
              <a:rect l="l" t="t" r="r" b="b"/>
              <a:pathLst>
                <a:path w="2581275" h="2581275">
                  <a:moveTo>
                    <a:pt x="1290575" y="744986"/>
                  </a:moveTo>
                  <a:lnTo>
                    <a:pt x="1239083" y="744113"/>
                  </a:lnTo>
                  <a:lnTo>
                    <a:pt x="1188028" y="741513"/>
                  </a:lnTo>
                  <a:lnTo>
                    <a:pt x="1137441" y="737213"/>
                  </a:lnTo>
                  <a:lnTo>
                    <a:pt x="1087347" y="731242"/>
                  </a:lnTo>
                  <a:lnTo>
                    <a:pt x="1037777" y="723628"/>
                  </a:lnTo>
                  <a:lnTo>
                    <a:pt x="988758" y="714400"/>
                  </a:lnTo>
                  <a:lnTo>
                    <a:pt x="940317" y="703585"/>
                  </a:lnTo>
                  <a:lnTo>
                    <a:pt x="892484" y="691211"/>
                  </a:lnTo>
                  <a:lnTo>
                    <a:pt x="845287" y="677308"/>
                  </a:lnTo>
                  <a:lnTo>
                    <a:pt x="798754" y="661902"/>
                  </a:lnTo>
                  <a:lnTo>
                    <a:pt x="752912" y="645023"/>
                  </a:lnTo>
                  <a:lnTo>
                    <a:pt x="707790" y="626698"/>
                  </a:lnTo>
                  <a:lnTo>
                    <a:pt x="663417" y="606955"/>
                  </a:lnTo>
                  <a:lnTo>
                    <a:pt x="619820" y="585823"/>
                  </a:lnTo>
                  <a:lnTo>
                    <a:pt x="577028" y="563330"/>
                  </a:lnTo>
                  <a:lnTo>
                    <a:pt x="535069" y="539504"/>
                  </a:lnTo>
                  <a:lnTo>
                    <a:pt x="493971" y="514373"/>
                  </a:lnTo>
                  <a:lnTo>
                    <a:pt x="453763" y="487966"/>
                  </a:lnTo>
                  <a:lnTo>
                    <a:pt x="414471" y="460310"/>
                  </a:lnTo>
                  <a:lnTo>
                    <a:pt x="376126" y="431434"/>
                  </a:lnTo>
                  <a:lnTo>
                    <a:pt x="338754" y="401366"/>
                  </a:lnTo>
                  <a:lnTo>
                    <a:pt x="302384" y="370134"/>
                  </a:lnTo>
                  <a:lnTo>
                    <a:pt x="267044" y="337766"/>
                  </a:lnTo>
                  <a:lnTo>
                    <a:pt x="232763" y="304291"/>
                  </a:lnTo>
                  <a:lnTo>
                    <a:pt x="199569" y="269737"/>
                  </a:lnTo>
                  <a:lnTo>
                    <a:pt x="167489" y="234131"/>
                  </a:lnTo>
                  <a:lnTo>
                    <a:pt x="136552" y="197502"/>
                  </a:lnTo>
                  <a:lnTo>
                    <a:pt x="106786" y="159878"/>
                  </a:lnTo>
                  <a:lnTo>
                    <a:pt x="78220" y="121288"/>
                  </a:lnTo>
                  <a:lnTo>
                    <a:pt x="50881" y="81760"/>
                  </a:lnTo>
                  <a:lnTo>
                    <a:pt x="24799" y="41321"/>
                  </a:lnTo>
                  <a:lnTo>
                    <a:pt x="0" y="0"/>
                  </a:lnTo>
                  <a:lnTo>
                    <a:pt x="2581150" y="0"/>
                  </a:lnTo>
                  <a:lnTo>
                    <a:pt x="2556351" y="41321"/>
                  </a:lnTo>
                  <a:lnTo>
                    <a:pt x="2530268" y="81760"/>
                  </a:lnTo>
                  <a:lnTo>
                    <a:pt x="2502930" y="121288"/>
                  </a:lnTo>
                  <a:lnTo>
                    <a:pt x="2474363" y="159878"/>
                  </a:lnTo>
                  <a:lnTo>
                    <a:pt x="2444598" y="197502"/>
                  </a:lnTo>
                  <a:lnTo>
                    <a:pt x="2413661" y="234131"/>
                  </a:lnTo>
                  <a:lnTo>
                    <a:pt x="2381581" y="269737"/>
                  </a:lnTo>
                  <a:lnTo>
                    <a:pt x="2348387" y="304291"/>
                  </a:lnTo>
                  <a:lnTo>
                    <a:pt x="2314106" y="337766"/>
                  </a:lnTo>
                  <a:lnTo>
                    <a:pt x="2278766" y="370134"/>
                  </a:lnTo>
                  <a:lnTo>
                    <a:pt x="2242396" y="401366"/>
                  </a:lnTo>
                  <a:lnTo>
                    <a:pt x="2205024" y="431434"/>
                  </a:lnTo>
                  <a:lnTo>
                    <a:pt x="2166679" y="460310"/>
                  </a:lnTo>
                  <a:lnTo>
                    <a:pt x="2127387" y="487966"/>
                  </a:lnTo>
                  <a:lnTo>
                    <a:pt x="2087179" y="514373"/>
                  </a:lnTo>
                  <a:lnTo>
                    <a:pt x="2046081" y="539504"/>
                  </a:lnTo>
                  <a:lnTo>
                    <a:pt x="2004121" y="563330"/>
                  </a:lnTo>
                  <a:lnTo>
                    <a:pt x="1961329" y="585823"/>
                  </a:lnTo>
                  <a:lnTo>
                    <a:pt x="1917733" y="606955"/>
                  </a:lnTo>
                  <a:lnTo>
                    <a:pt x="1873360" y="626698"/>
                  </a:lnTo>
                  <a:lnTo>
                    <a:pt x="1828238" y="645023"/>
                  </a:lnTo>
                  <a:lnTo>
                    <a:pt x="1782396" y="661902"/>
                  </a:lnTo>
                  <a:lnTo>
                    <a:pt x="1735863" y="677308"/>
                  </a:lnTo>
                  <a:lnTo>
                    <a:pt x="1688665" y="691211"/>
                  </a:lnTo>
                  <a:lnTo>
                    <a:pt x="1640833" y="703585"/>
                  </a:lnTo>
                  <a:lnTo>
                    <a:pt x="1592392" y="714400"/>
                  </a:lnTo>
                  <a:lnTo>
                    <a:pt x="1543373" y="723628"/>
                  </a:lnTo>
                  <a:lnTo>
                    <a:pt x="1493803" y="731242"/>
                  </a:lnTo>
                  <a:lnTo>
                    <a:pt x="1443709" y="737213"/>
                  </a:lnTo>
                  <a:lnTo>
                    <a:pt x="1393122" y="741513"/>
                  </a:lnTo>
                  <a:lnTo>
                    <a:pt x="1342067" y="744113"/>
                  </a:lnTo>
                  <a:lnTo>
                    <a:pt x="1290575" y="744986"/>
                  </a:lnTo>
                  <a:close/>
                </a:path>
                <a:path w="2581275" h="2581275">
                  <a:moveTo>
                    <a:pt x="0" y="2581274"/>
                  </a:moveTo>
                  <a:lnTo>
                    <a:pt x="890" y="2532828"/>
                  </a:lnTo>
                  <a:lnTo>
                    <a:pt x="3539" y="2484894"/>
                  </a:lnTo>
                  <a:lnTo>
                    <a:pt x="7917" y="2437440"/>
                  </a:lnTo>
                  <a:lnTo>
                    <a:pt x="13992" y="2390498"/>
                  </a:lnTo>
                  <a:lnTo>
                    <a:pt x="21733" y="2344099"/>
                  </a:lnTo>
                  <a:lnTo>
                    <a:pt x="31109" y="2298274"/>
                  </a:lnTo>
                  <a:lnTo>
                    <a:pt x="42088" y="2253055"/>
                  </a:lnTo>
                  <a:lnTo>
                    <a:pt x="54640" y="2208472"/>
                  </a:lnTo>
                  <a:lnTo>
                    <a:pt x="68733" y="2164558"/>
                  </a:lnTo>
                  <a:lnTo>
                    <a:pt x="84336" y="2121342"/>
                  </a:lnTo>
                  <a:lnTo>
                    <a:pt x="101418" y="2078857"/>
                  </a:lnTo>
                  <a:lnTo>
                    <a:pt x="119947" y="2037133"/>
                  </a:lnTo>
                  <a:lnTo>
                    <a:pt x="139892" y="1996201"/>
                  </a:lnTo>
                  <a:lnTo>
                    <a:pt x="161223" y="1956094"/>
                  </a:lnTo>
                  <a:lnTo>
                    <a:pt x="183908" y="1916841"/>
                  </a:lnTo>
                  <a:lnTo>
                    <a:pt x="207916" y="1878475"/>
                  </a:lnTo>
                  <a:lnTo>
                    <a:pt x="233215" y="1841026"/>
                  </a:lnTo>
                  <a:lnTo>
                    <a:pt x="259775" y="1804525"/>
                  </a:lnTo>
                  <a:lnTo>
                    <a:pt x="287564" y="1769005"/>
                  </a:lnTo>
                  <a:lnTo>
                    <a:pt x="316552" y="1734495"/>
                  </a:lnTo>
                  <a:lnTo>
                    <a:pt x="346706" y="1701027"/>
                  </a:lnTo>
                  <a:lnTo>
                    <a:pt x="377996" y="1668633"/>
                  </a:lnTo>
                  <a:lnTo>
                    <a:pt x="410390" y="1637343"/>
                  </a:lnTo>
                  <a:lnTo>
                    <a:pt x="443858" y="1607189"/>
                  </a:lnTo>
                  <a:lnTo>
                    <a:pt x="478367" y="1578202"/>
                  </a:lnTo>
                  <a:lnTo>
                    <a:pt x="513888" y="1550413"/>
                  </a:lnTo>
                  <a:lnTo>
                    <a:pt x="550389" y="1523853"/>
                  </a:lnTo>
                  <a:lnTo>
                    <a:pt x="587838" y="1498553"/>
                  </a:lnTo>
                  <a:lnTo>
                    <a:pt x="626204" y="1474546"/>
                  </a:lnTo>
                  <a:lnTo>
                    <a:pt x="665457" y="1451861"/>
                  </a:lnTo>
                  <a:lnTo>
                    <a:pt x="705564" y="1430530"/>
                  </a:lnTo>
                  <a:lnTo>
                    <a:pt x="746495" y="1410584"/>
                  </a:lnTo>
                  <a:lnTo>
                    <a:pt x="788219" y="1392055"/>
                  </a:lnTo>
                  <a:lnTo>
                    <a:pt x="830705" y="1374973"/>
                  </a:lnTo>
                  <a:lnTo>
                    <a:pt x="873920" y="1359370"/>
                  </a:lnTo>
                  <a:lnTo>
                    <a:pt x="917835" y="1345278"/>
                  </a:lnTo>
                  <a:lnTo>
                    <a:pt x="962418" y="1332726"/>
                  </a:lnTo>
                  <a:lnTo>
                    <a:pt x="1007637" y="1321747"/>
                  </a:lnTo>
                  <a:lnTo>
                    <a:pt x="1053461" y="1312371"/>
                  </a:lnTo>
                  <a:lnTo>
                    <a:pt x="1099860" y="1304630"/>
                  </a:lnTo>
                  <a:lnTo>
                    <a:pt x="1146802" y="1298555"/>
                  </a:lnTo>
                  <a:lnTo>
                    <a:pt x="1194256" y="1294177"/>
                  </a:lnTo>
                  <a:lnTo>
                    <a:pt x="1242191" y="1291527"/>
                  </a:lnTo>
                  <a:lnTo>
                    <a:pt x="1290575" y="1290637"/>
                  </a:lnTo>
                  <a:lnTo>
                    <a:pt x="1338959" y="1291527"/>
                  </a:lnTo>
                  <a:lnTo>
                    <a:pt x="1386894" y="1294177"/>
                  </a:lnTo>
                  <a:lnTo>
                    <a:pt x="1434349" y="1298555"/>
                  </a:lnTo>
                  <a:lnTo>
                    <a:pt x="1481291" y="1304630"/>
                  </a:lnTo>
                  <a:lnTo>
                    <a:pt x="1527690" y="1312371"/>
                  </a:lnTo>
                  <a:lnTo>
                    <a:pt x="1573515" y="1321747"/>
                  </a:lnTo>
                  <a:lnTo>
                    <a:pt x="1618734" y="1332726"/>
                  </a:lnTo>
                  <a:lnTo>
                    <a:pt x="1663317" y="1345278"/>
                  </a:lnTo>
                  <a:lnTo>
                    <a:pt x="1707231" y="1359370"/>
                  </a:lnTo>
                  <a:lnTo>
                    <a:pt x="1750447" y="1374973"/>
                  </a:lnTo>
                  <a:lnTo>
                    <a:pt x="1792933" y="1392055"/>
                  </a:lnTo>
                  <a:lnTo>
                    <a:pt x="1834657" y="1410584"/>
                  </a:lnTo>
                  <a:lnTo>
                    <a:pt x="1875588" y="1430530"/>
                  </a:lnTo>
                  <a:lnTo>
                    <a:pt x="1915696" y="1451861"/>
                  </a:lnTo>
                  <a:lnTo>
                    <a:pt x="1954948" y="1474546"/>
                  </a:lnTo>
                  <a:lnTo>
                    <a:pt x="1993315" y="1498553"/>
                  </a:lnTo>
                  <a:lnTo>
                    <a:pt x="2030764" y="1523853"/>
                  </a:lnTo>
                  <a:lnTo>
                    <a:pt x="2067264" y="1550413"/>
                  </a:lnTo>
                  <a:lnTo>
                    <a:pt x="2102785" y="1578202"/>
                  </a:lnTo>
                  <a:lnTo>
                    <a:pt x="2137294" y="1607189"/>
                  </a:lnTo>
                  <a:lnTo>
                    <a:pt x="2170762" y="1637343"/>
                  </a:lnTo>
                  <a:lnTo>
                    <a:pt x="2203156" y="1668633"/>
                  </a:lnTo>
                  <a:lnTo>
                    <a:pt x="2234446" y="1701027"/>
                  </a:lnTo>
                  <a:lnTo>
                    <a:pt x="2264600" y="1734495"/>
                  </a:lnTo>
                  <a:lnTo>
                    <a:pt x="2293587" y="1769005"/>
                  </a:lnTo>
                  <a:lnTo>
                    <a:pt x="2321376" y="1804525"/>
                  </a:lnTo>
                  <a:lnTo>
                    <a:pt x="2344488" y="1836287"/>
                  </a:lnTo>
                  <a:lnTo>
                    <a:pt x="1290575" y="1836287"/>
                  </a:lnTo>
                  <a:lnTo>
                    <a:pt x="1239083" y="1837161"/>
                  </a:lnTo>
                  <a:lnTo>
                    <a:pt x="1188028" y="1839761"/>
                  </a:lnTo>
                  <a:lnTo>
                    <a:pt x="1137441" y="1844061"/>
                  </a:lnTo>
                  <a:lnTo>
                    <a:pt x="1087347" y="1850032"/>
                  </a:lnTo>
                  <a:lnTo>
                    <a:pt x="1037777" y="1857645"/>
                  </a:lnTo>
                  <a:lnTo>
                    <a:pt x="988758" y="1866874"/>
                  </a:lnTo>
                  <a:lnTo>
                    <a:pt x="940317" y="1877689"/>
                  </a:lnTo>
                  <a:lnTo>
                    <a:pt x="892484" y="1890062"/>
                  </a:lnTo>
                  <a:lnTo>
                    <a:pt x="845287" y="1903966"/>
                  </a:lnTo>
                  <a:lnTo>
                    <a:pt x="798754" y="1919372"/>
                  </a:lnTo>
                  <a:lnTo>
                    <a:pt x="752912" y="1936251"/>
                  </a:lnTo>
                  <a:lnTo>
                    <a:pt x="707790" y="1954576"/>
                  </a:lnTo>
                  <a:lnTo>
                    <a:pt x="663417" y="1974319"/>
                  </a:lnTo>
                  <a:lnTo>
                    <a:pt x="619820" y="1995451"/>
                  </a:lnTo>
                  <a:lnTo>
                    <a:pt x="577028" y="2017944"/>
                  </a:lnTo>
                  <a:lnTo>
                    <a:pt x="535069" y="2041770"/>
                  </a:lnTo>
                  <a:lnTo>
                    <a:pt x="493971" y="2066901"/>
                  </a:lnTo>
                  <a:lnTo>
                    <a:pt x="453763" y="2093308"/>
                  </a:lnTo>
                  <a:lnTo>
                    <a:pt x="414471" y="2120964"/>
                  </a:lnTo>
                  <a:lnTo>
                    <a:pt x="376126" y="2149840"/>
                  </a:lnTo>
                  <a:lnTo>
                    <a:pt x="338754" y="2179908"/>
                  </a:lnTo>
                  <a:lnTo>
                    <a:pt x="302384" y="2211140"/>
                  </a:lnTo>
                  <a:lnTo>
                    <a:pt x="267044" y="2243507"/>
                  </a:lnTo>
                  <a:lnTo>
                    <a:pt x="232763" y="2276983"/>
                  </a:lnTo>
                  <a:lnTo>
                    <a:pt x="199569" y="2311537"/>
                  </a:lnTo>
                  <a:lnTo>
                    <a:pt x="167489" y="2347143"/>
                  </a:lnTo>
                  <a:lnTo>
                    <a:pt x="136552" y="2383772"/>
                  </a:lnTo>
                  <a:lnTo>
                    <a:pt x="106786" y="2421395"/>
                  </a:lnTo>
                  <a:lnTo>
                    <a:pt x="78220" y="2459985"/>
                  </a:lnTo>
                  <a:lnTo>
                    <a:pt x="50881" y="2499514"/>
                  </a:lnTo>
                  <a:lnTo>
                    <a:pt x="24799" y="2539953"/>
                  </a:lnTo>
                  <a:lnTo>
                    <a:pt x="0" y="2581274"/>
                  </a:lnTo>
                  <a:close/>
                </a:path>
                <a:path w="2581275" h="2581275">
                  <a:moveTo>
                    <a:pt x="2581150" y="2581274"/>
                  </a:moveTo>
                  <a:lnTo>
                    <a:pt x="2556351" y="2539953"/>
                  </a:lnTo>
                  <a:lnTo>
                    <a:pt x="2530268" y="2499514"/>
                  </a:lnTo>
                  <a:lnTo>
                    <a:pt x="2502930" y="2459985"/>
                  </a:lnTo>
                  <a:lnTo>
                    <a:pt x="2474363" y="2421395"/>
                  </a:lnTo>
                  <a:lnTo>
                    <a:pt x="2444598" y="2383772"/>
                  </a:lnTo>
                  <a:lnTo>
                    <a:pt x="2413661" y="2347143"/>
                  </a:lnTo>
                  <a:lnTo>
                    <a:pt x="2381581" y="2311537"/>
                  </a:lnTo>
                  <a:lnTo>
                    <a:pt x="2348387" y="2276983"/>
                  </a:lnTo>
                  <a:lnTo>
                    <a:pt x="2314106" y="2243507"/>
                  </a:lnTo>
                  <a:lnTo>
                    <a:pt x="2278766" y="2211140"/>
                  </a:lnTo>
                  <a:lnTo>
                    <a:pt x="2242396" y="2179908"/>
                  </a:lnTo>
                  <a:lnTo>
                    <a:pt x="2205024" y="2149840"/>
                  </a:lnTo>
                  <a:lnTo>
                    <a:pt x="2166679" y="2120964"/>
                  </a:lnTo>
                  <a:lnTo>
                    <a:pt x="2127387" y="2093308"/>
                  </a:lnTo>
                  <a:lnTo>
                    <a:pt x="2087179" y="2066901"/>
                  </a:lnTo>
                  <a:lnTo>
                    <a:pt x="2046081" y="2041770"/>
                  </a:lnTo>
                  <a:lnTo>
                    <a:pt x="2004121" y="2017944"/>
                  </a:lnTo>
                  <a:lnTo>
                    <a:pt x="1961329" y="1995451"/>
                  </a:lnTo>
                  <a:lnTo>
                    <a:pt x="1917733" y="1974319"/>
                  </a:lnTo>
                  <a:lnTo>
                    <a:pt x="1873360" y="1954576"/>
                  </a:lnTo>
                  <a:lnTo>
                    <a:pt x="1828238" y="1936251"/>
                  </a:lnTo>
                  <a:lnTo>
                    <a:pt x="1782396" y="1919372"/>
                  </a:lnTo>
                  <a:lnTo>
                    <a:pt x="1735863" y="1903966"/>
                  </a:lnTo>
                  <a:lnTo>
                    <a:pt x="1688665" y="1890062"/>
                  </a:lnTo>
                  <a:lnTo>
                    <a:pt x="1640833" y="1877689"/>
                  </a:lnTo>
                  <a:lnTo>
                    <a:pt x="1592392" y="1866874"/>
                  </a:lnTo>
                  <a:lnTo>
                    <a:pt x="1543373" y="1857645"/>
                  </a:lnTo>
                  <a:lnTo>
                    <a:pt x="1493803" y="1850032"/>
                  </a:lnTo>
                  <a:lnTo>
                    <a:pt x="1443709" y="1844061"/>
                  </a:lnTo>
                  <a:lnTo>
                    <a:pt x="1393122" y="1839761"/>
                  </a:lnTo>
                  <a:lnTo>
                    <a:pt x="1342067" y="1837161"/>
                  </a:lnTo>
                  <a:lnTo>
                    <a:pt x="1290575" y="1836287"/>
                  </a:lnTo>
                  <a:lnTo>
                    <a:pt x="2344488" y="1836287"/>
                  </a:lnTo>
                  <a:lnTo>
                    <a:pt x="2373235" y="1878475"/>
                  </a:lnTo>
                  <a:lnTo>
                    <a:pt x="2397243" y="1916841"/>
                  </a:lnTo>
                  <a:lnTo>
                    <a:pt x="2419928" y="1956094"/>
                  </a:lnTo>
                  <a:lnTo>
                    <a:pt x="2441258" y="1996201"/>
                  </a:lnTo>
                  <a:lnTo>
                    <a:pt x="2461204" y="2037133"/>
                  </a:lnTo>
                  <a:lnTo>
                    <a:pt x="2479733" y="2078857"/>
                  </a:lnTo>
                  <a:lnTo>
                    <a:pt x="2496815" y="2121342"/>
                  </a:lnTo>
                  <a:lnTo>
                    <a:pt x="2512417" y="2164558"/>
                  </a:lnTo>
                  <a:lnTo>
                    <a:pt x="2526510" y="2208472"/>
                  </a:lnTo>
                  <a:lnTo>
                    <a:pt x="2539062" y="2253055"/>
                  </a:lnTo>
                  <a:lnTo>
                    <a:pt x="2550041" y="2298274"/>
                  </a:lnTo>
                  <a:lnTo>
                    <a:pt x="2559417" y="2344099"/>
                  </a:lnTo>
                  <a:lnTo>
                    <a:pt x="2567158" y="2390498"/>
                  </a:lnTo>
                  <a:lnTo>
                    <a:pt x="2573233" y="2437440"/>
                  </a:lnTo>
                  <a:lnTo>
                    <a:pt x="2577611" y="2484894"/>
                  </a:lnTo>
                  <a:lnTo>
                    <a:pt x="2580260" y="2532828"/>
                  </a:lnTo>
                  <a:lnTo>
                    <a:pt x="2581150" y="2581274"/>
                  </a:lnTo>
                  <a:close/>
                </a:path>
              </a:pathLst>
            </a:custGeom>
            <a:solidFill>
              <a:srgbClr val="202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705544" y="2583014"/>
              <a:ext cx="2581275" cy="5143500"/>
            </a:xfrm>
            <a:custGeom>
              <a:avLst/>
              <a:gdLst/>
              <a:ahLst/>
              <a:cxnLst/>
              <a:rect l="l" t="t" r="r" b="b"/>
              <a:pathLst>
                <a:path w="2581275" h="5143500">
                  <a:moveTo>
                    <a:pt x="2581148" y="2561806"/>
                  </a:moveTo>
                  <a:lnTo>
                    <a:pt x="2569451" y="2561806"/>
                  </a:lnTo>
                  <a:lnTo>
                    <a:pt x="2556345" y="2539949"/>
                  </a:lnTo>
                  <a:lnTo>
                    <a:pt x="2530271" y="2499512"/>
                  </a:lnTo>
                  <a:lnTo>
                    <a:pt x="2502928" y="2459990"/>
                  </a:lnTo>
                  <a:lnTo>
                    <a:pt x="2474366" y="2421394"/>
                  </a:lnTo>
                  <a:lnTo>
                    <a:pt x="2444597" y="2383777"/>
                  </a:lnTo>
                  <a:lnTo>
                    <a:pt x="2413660" y="2347137"/>
                  </a:lnTo>
                  <a:lnTo>
                    <a:pt x="2381580" y="2311539"/>
                  </a:lnTo>
                  <a:lnTo>
                    <a:pt x="2348382" y="2276983"/>
                  </a:lnTo>
                  <a:lnTo>
                    <a:pt x="2314105" y="2243505"/>
                  </a:lnTo>
                  <a:lnTo>
                    <a:pt x="2278761" y="2211133"/>
                  </a:lnTo>
                  <a:lnTo>
                    <a:pt x="2242401" y="2179904"/>
                  </a:lnTo>
                  <a:lnTo>
                    <a:pt x="2205024" y="2149843"/>
                  </a:lnTo>
                  <a:lnTo>
                    <a:pt x="2166683" y="2120963"/>
                  </a:lnTo>
                  <a:lnTo>
                    <a:pt x="2127389" y="2093302"/>
                  </a:lnTo>
                  <a:lnTo>
                    <a:pt x="2087181" y="2066899"/>
                  </a:lnTo>
                  <a:lnTo>
                    <a:pt x="2046084" y="2041766"/>
                  </a:lnTo>
                  <a:lnTo>
                    <a:pt x="2004123" y="2017941"/>
                  </a:lnTo>
                  <a:lnTo>
                    <a:pt x="1961324" y="1995449"/>
                  </a:lnTo>
                  <a:lnTo>
                    <a:pt x="1917738" y="1974316"/>
                  </a:lnTo>
                  <a:lnTo>
                    <a:pt x="1873364" y="1954580"/>
                  </a:lnTo>
                  <a:lnTo>
                    <a:pt x="1828241" y="1936254"/>
                  </a:lnTo>
                  <a:lnTo>
                    <a:pt x="1782394" y="1919376"/>
                  </a:lnTo>
                  <a:lnTo>
                    <a:pt x="1735861" y="1903971"/>
                  </a:lnTo>
                  <a:lnTo>
                    <a:pt x="1688668" y="1890064"/>
                  </a:lnTo>
                  <a:lnTo>
                    <a:pt x="1640827" y="1877695"/>
                  </a:lnTo>
                  <a:lnTo>
                    <a:pt x="1592389" y="1866874"/>
                  </a:lnTo>
                  <a:lnTo>
                    <a:pt x="1543367" y="1857641"/>
                  </a:lnTo>
                  <a:lnTo>
                    <a:pt x="1493799" y="1850034"/>
                  </a:lnTo>
                  <a:lnTo>
                    <a:pt x="1443710" y="1844065"/>
                  </a:lnTo>
                  <a:lnTo>
                    <a:pt x="1393126" y="1839760"/>
                  </a:lnTo>
                  <a:lnTo>
                    <a:pt x="1342072" y="1837156"/>
                  </a:lnTo>
                  <a:lnTo>
                    <a:pt x="1290574" y="1836293"/>
                  </a:lnTo>
                  <a:lnTo>
                    <a:pt x="1239075" y="1837156"/>
                  </a:lnTo>
                  <a:lnTo>
                    <a:pt x="1188021" y="1839760"/>
                  </a:lnTo>
                  <a:lnTo>
                    <a:pt x="1137437" y="1844065"/>
                  </a:lnTo>
                  <a:lnTo>
                    <a:pt x="1087348" y="1850034"/>
                  </a:lnTo>
                  <a:lnTo>
                    <a:pt x="1037780" y="1857641"/>
                  </a:lnTo>
                  <a:lnTo>
                    <a:pt x="988758" y="1866874"/>
                  </a:lnTo>
                  <a:lnTo>
                    <a:pt x="940320" y="1877695"/>
                  </a:lnTo>
                  <a:lnTo>
                    <a:pt x="892479" y="1890064"/>
                  </a:lnTo>
                  <a:lnTo>
                    <a:pt x="845286" y="1903971"/>
                  </a:lnTo>
                  <a:lnTo>
                    <a:pt x="798753" y="1919376"/>
                  </a:lnTo>
                  <a:lnTo>
                    <a:pt x="752906" y="1936254"/>
                  </a:lnTo>
                  <a:lnTo>
                    <a:pt x="707783" y="1954580"/>
                  </a:lnTo>
                  <a:lnTo>
                    <a:pt x="663409" y="1974316"/>
                  </a:lnTo>
                  <a:lnTo>
                    <a:pt x="619823" y="1995449"/>
                  </a:lnTo>
                  <a:lnTo>
                    <a:pt x="577024" y="2017941"/>
                  </a:lnTo>
                  <a:lnTo>
                    <a:pt x="535063" y="2041766"/>
                  </a:lnTo>
                  <a:lnTo>
                    <a:pt x="493966" y="2066899"/>
                  </a:lnTo>
                  <a:lnTo>
                    <a:pt x="453758" y="2093302"/>
                  </a:lnTo>
                  <a:lnTo>
                    <a:pt x="414464" y="2120963"/>
                  </a:lnTo>
                  <a:lnTo>
                    <a:pt x="376123" y="2149843"/>
                  </a:lnTo>
                  <a:lnTo>
                    <a:pt x="338747" y="2179904"/>
                  </a:lnTo>
                  <a:lnTo>
                    <a:pt x="302387" y="2211133"/>
                  </a:lnTo>
                  <a:lnTo>
                    <a:pt x="267042" y="2243505"/>
                  </a:lnTo>
                  <a:lnTo>
                    <a:pt x="232765" y="2276983"/>
                  </a:lnTo>
                  <a:lnTo>
                    <a:pt x="199567" y="2311539"/>
                  </a:lnTo>
                  <a:lnTo>
                    <a:pt x="167487" y="2347137"/>
                  </a:lnTo>
                  <a:lnTo>
                    <a:pt x="136550" y="2383777"/>
                  </a:lnTo>
                  <a:lnTo>
                    <a:pt x="106781" y="2421394"/>
                  </a:lnTo>
                  <a:lnTo>
                    <a:pt x="78219" y="2459990"/>
                  </a:lnTo>
                  <a:lnTo>
                    <a:pt x="50876" y="2499512"/>
                  </a:lnTo>
                  <a:lnTo>
                    <a:pt x="24803" y="2539949"/>
                  </a:lnTo>
                  <a:lnTo>
                    <a:pt x="11684" y="2561806"/>
                  </a:lnTo>
                  <a:lnTo>
                    <a:pt x="0" y="2561806"/>
                  </a:lnTo>
                  <a:lnTo>
                    <a:pt x="0" y="2581275"/>
                  </a:lnTo>
                  <a:lnTo>
                    <a:pt x="0" y="5143081"/>
                  </a:lnTo>
                  <a:lnTo>
                    <a:pt x="2581148" y="5143081"/>
                  </a:lnTo>
                  <a:lnTo>
                    <a:pt x="2581148" y="2581275"/>
                  </a:lnTo>
                  <a:lnTo>
                    <a:pt x="2581148" y="2561806"/>
                  </a:lnTo>
                  <a:close/>
                </a:path>
                <a:path w="2581275" h="5143500">
                  <a:moveTo>
                    <a:pt x="2581148" y="0"/>
                  </a:moveTo>
                  <a:lnTo>
                    <a:pt x="2556345" y="41325"/>
                  </a:lnTo>
                  <a:lnTo>
                    <a:pt x="2530271" y="81762"/>
                  </a:lnTo>
                  <a:lnTo>
                    <a:pt x="2502928" y="121285"/>
                  </a:lnTo>
                  <a:lnTo>
                    <a:pt x="2474366" y="159880"/>
                  </a:lnTo>
                  <a:lnTo>
                    <a:pt x="2444597" y="197497"/>
                  </a:lnTo>
                  <a:lnTo>
                    <a:pt x="2413660" y="234137"/>
                  </a:lnTo>
                  <a:lnTo>
                    <a:pt x="2381580" y="269735"/>
                  </a:lnTo>
                  <a:lnTo>
                    <a:pt x="2348382" y="304292"/>
                  </a:lnTo>
                  <a:lnTo>
                    <a:pt x="2314105" y="337769"/>
                  </a:lnTo>
                  <a:lnTo>
                    <a:pt x="2278761" y="370128"/>
                  </a:lnTo>
                  <a:lnTo>
                    <a:pt x="2242401" y="401370"/>
                  </a:lnTo>
                  <a:lnTo>
                    <a:pt x="2205024" y="431431"/>
                  </a:lnTo>
                  <a:lnTo>
                    <a:pt x="2166683" y="460311"/>
                  </a:lnTo>
                  <a:lnTo>
                    <a:pt x="2127389" y="487972"/>
                  </a:lnTo>
                  <a:lnTo>
                    <a:pt x="2087181" y="514375"/>
                  </a:lnTo>
                  <a:lnTo>
                    <a:pt x="2046084" y="539508"/>
                  </a:lnTo>
                  <a:lnTo>
                    <a:pt x="2004123" y="563333"/>
                  </a:lnTo>
                  <a:lnTo>
                    <a:pt x="1961324" y="585825"/>
                  </a:lnTo>
                  <a:lnTo>
                    <a:pt x="1917738" y="606958"/>
                  </a:lnTo>
                  <a:lnTo>
                    <a:pt x="1873364" y="626694"/>
                  </a:lnTo>
                  <a:lnTo>
                    <a:pt x="1828241" y="645020"/>
                  </a:lnTo>
                  <a:lnTo>
                    <a:pt x="1782394" y="661898"/>
                  </a:lnTo>
                  <a:lnTo>
                    <a:pt x="1735861" y="677303"/>
                  </a:lnTo>
                  <a:lnTo>
                    <a:pt x="1688668" y="691210"/>
                  </a:lnTo>
                  <a:lnTo>
                    <a:pt x="1640827" y="703580"/>
                  </a:lnTo>
                  <a:lnTo>
                    <a:pt x="1592389" y="714400"/>
                  </a:lnTo>
                  <a:lnTo>
                    <a:pt x="1543367" y="723633"/>
                  </a:lnTo>
                  <a:lnTo>
                    <a:pt x="1493799" y="731240"/>
                  </a:lnTo>
                  <a:lnTo>
                    <a:pt x="1443710" y="737209"/>
                  </a:lnTo>
                  <a:lnTo>
                    <a:pt x="1393126" y="741514"/>
                  </a:lnTo>
                  <a:lnTo>
                    <a:pt x="1342072" y="744118"/>
                  </a:lnTo>
                  <a:lnTo>
                    <a:pt x="1290574" y="744982"/>
                  </a:lnTo>
                  <a:lnTo>
                    <a:pt x="1239075" y="744118"/>
                  </a:lnTo>
                  <a:lnTo>
                    <a:pt x="1188021" y="741514"/>
                  </a:lnTo>
                  <a:lnTo>
                    <a:pt x="1137437" y="737209"/>
                  </a:lnTo>
                  <a:lnTo>
                    <a:pt x="1087348" y="731240"/>
                  </a:lnTo>
                  <a:lnTo>
                    <a:pt x="1037780" y="723633"/>
                  </a:lnTo>
                  <a:lnTo>
                    <a:pt x="988758" y="714400"/>
                  </a:lnTo>
                  <a:lnTo>
                    <a:pt x="940308" y="703580"/>
                  </a:lnTo>
                  <a:lnTo>
                    <a:pt x="892479" y="691210"/>
                  </a:lnTo>
                  <a:lnTo>
                    <a:pt x="845286" y="677303"/>
                  </a:lnTo>
                  <a:lnTo>
                    <a:pt x="798753" y="661898"/>
                  </a:lnTo>
                  <a:lnTo>
                    <a:pt x="752906" y="645020"/>
                  </a:lnTo>
                  <a:lnTo>
                    <a:pt x="707783" y="626694"/>
                  </a:lnTo>
                  <a:lnTo>
                    <a:pt x="663409" y="606958"/>
                  </a:lnTo>
                  <a:lnTo>
                    <a:pt x="619823" y="585825"/>
                  </a:lnTo>
                  <a:lnTo>
                    <a:pt x="577024" y="563333"/>
                  </a:lnTo>
                  <a:lnTo>
                    <a:pt x="535063" y="539508"/>
                  </a:lnTo>
                  <a:lnTo>
                    <a:pt x="493966" y="514375"/>
                  </a:lnTo>
                  <a:lnTo>
                    <a:pt x="453758" y="487972"/>
                  </a:lnTo>
                  <a:lnTo>
                    <a:pt x="414464" y="460311"/>
                  </a:lnTo>
                  <a:lnTo>
                    <a:pt x="376123" y="431431"/>
                  </a:lnTo>
                  <a:lnTo>
                    <a:pt x="338747" y="401370"/>
                  </a:lnTo>
                  <a:lnTo>
                    <a:pt x="302387" y="370128"/>
                  </a:lnTo>
                  <a:lnTo>
                    <a:pt x="267042" y="337769"/>
                  </a:lnTo>
                  <a:lnTo>
                    <a:pt x="232765" y="304292"/>
                  </a:lnTo>
                  <a:lnTo>
                    <a:pt x="199567" y="269735"/>
                  </a:lnTo>
                  <a:lnTo>
                    <a:pt x="167487" y="234137"/>
                  </a:lnTo>
                  <a:lnTo>
                    <a:pt x="136550" y="197497"/>
                  </a:lnTo>
                  <a:lnTo>
                    <a:pt x="106781" y="159880"/>
                  </a:lnTo>
                  <a:lnTo>
                    <a:pt x="78219" y="121285"/>
                  </a:lnTo>
                  <a:lnTo>
                    <a:pt x="50876" y="81762"/>
                  </a:lnTo>
                  <a:lnTo>
                    <a:pt x="24803" y="41325"/>
                  </a:lnTo>
                  <a:lnTo>
                    <a:pt x="0" y="0"/>
                  </a:lnTo>
                  <a:lnTo>
                    <a:pt x="889" y="48450"/>
                  </a:lnTo>
                  <a:lnTo>
                    <a:pt x="3543" y="96380"/>
                  </a:lnTo>
                  <a:lnTo>
                    <a:pt x="7912" y="143840"/>
                  </a:lnTo>
                  <a:lnTo>
                    <a:pt x="13995" y="190779"/>
                  </a:lnTo>
                  <a:lnTo>
                    <a:pt x="21729" y="237172"/>
                  </a:lnTo>
                  <a:lnTo>
                    <a:pt x="31102" y="282994"/>
                  </a:lnTo>
                  <a:lnTo>
                    <a:pt x="42087" y="328218"/>
                  </a:lnTo>
                  <a:lnTo>
                    <a:pt x="54635" y="372795"/>
                  </a:lnTo>
                  <a:lnTo>
                    <a:pt x="68732" y="416712"/>
                  </a:lnTo>
                  <a:lnTo>
                    <a:pt x="84340" y="459930"/>
                  </a:lnTo>
                  <a:lnTo>
                    <a:pt x="101422" y="502412"/>
                  </a:lnTo>
                  <a:lnTo>
                    <a:pt x="119951" y="544144"/>
                  </a:lnTo>
                  <a:lnTo>
                    <a:pt x="139890" y="585076"/>
                  </a:lnTo>
                  <a:lnTo>
                    <a:pt x="161226" y="625182"/>
                  </a:lnTo>
                  <a:lnTo>
                    <a:pt x="183908" y="664438"/>
                  </a:lnTo>
                  <a:lnTo>
                    <a:pt x="207911" y="702805"/>
                  </a:lnTo>
                  <a:lnTo>
                    <a:pt x="233210" y="740244"/>
                  </a:lnTo>
                  <a:lnTo>
                    <a:pt x="259778" y="776744"/>
                  </a:lnTo>
                  <a:lnTo>
                    <a:pt x="287566" y="812266"/>
                  </a:lnTo>
                  <a:lnTo>
                    <a:pt x="316547" y="846785"/>
                  </a:lnTo>
                  <a:lnTo>
                    <a:pt x="346710" y="880249"/>
                  </a:lnTo>
                  <a:lnTo>
                    <a:pt x="377990" y="912634"/>
                  </a:lnTo>
                  <a:lnTo>
                    <a:pt x="410387" y="943927"/>
                  </a:lnTo>
                  <a:lnTo>
                    <a:pt x="443852" y="974090"/>
                  </a:lnTo>
                  <a:lnTo>
                    <a:pt x="478370" y="1003071"/>
                  </a:lnTo>
                  <a:lnTo>
                    <a:pt x="513892" y="1030859"/>
                  </a:lnTo>
                  <a:lnTo>
                    <a:pt x="550392" y="1057427"/>
                  </a:lnTo>
                  <a:lnTo>
                    <a:pt x="587832" y="1082725"/>
                  </a:lnTo>
                  <a:lnTo>
                    <a:pt x="626198" y="1106728"/>
                  </a:lnTo>
                  <a:lnTo>
                    <a:pt x="665454" y="1129411"/>
                  </a:lnTo>
                  <a:lnTo>
                    <a:pt x="705561" y="1150747"/>
                  </a:lnTo>
                  <a:lnTo>
                    <a:pt x="746493" y="1170686"/>
                  </a:lnTo>
                  <a:lnTo>
                    <a:pt x="788212" y="1189215"/>
                  </a:lnTo>
                  <a:lnTo>
                    <a:pt x="830707" y="1206296"/>
                  </a:lnTo>
                  <a:lnTo>
                    <a:pt x="873925" y="1221905"/>
                  </a:lnTo>
                  <a:lnTo>
                    <a:pt x="917829" y="1236002"/>
                  </a:lnTo>
                  <a:lnTo>
                    <a:pt x="962418" y="1248549"/>
                  </a:lnTo>
                  <a:lnTo>
                    <a:pt x="1007630" y="1259522"/>
                  </a:lnTo>
                  <a:lnTo>
                    <a:pt x="1053465" y="1268907"/>
                  </a:lnTo>
                  <a:lnTo>
                    <a:pt x="1099858" y="1276642"/>
                  </a:lnTo>
                  <a:lnTo>
                    <a:pt x="1146797" y="1282725"/>
                  </a:lnTo>
                  <a:lnTo>
                    <a:pt x="1194257" y="1287094"/>
                  </a:lnTo>
                  <a:lnTo>
                    <a:pt x="1242187" y="1289748"/>
                  </a:lnTo>
                  <a:lnTo>
                    <a:pt x="1290574" y="1290637"/>
                  </a:lnTo>
                  <a:lnTo>
                    <a:pt x="1338961" y="1289748"/>
                  </a:lnTo>
                  <a:lnTo>
                    <a:pt x="1386890" y="1287094"/>
                  </a:lnTo>
                  <a:lnTo>
                    <a:pt x="1434350" y="1282725"/>
                  </a:lnTo>
                  <a:lnTo>
                    <a:pt x="1481289" y="1276642"/>
                  </a:lnTo>
                  <a:lnTo>
                    <a:pt x="1527683" y="1268907"/>
                  </a:lnTo>
                  <a:lnTo>
                    <a:pt x="1573517" y="1259522"/>
                  </a:lnTo>
                  <a:lnTo>
                    <a:pt x="1618729" y="1248549"/>
                  </a:lnTo>
                  <a:lnTo>
                    <a:pt x="1663319" y="1236002"/>
                  </a:lnTo>
                  <a:lnTo>
                    <a:pt x="1707222" y="1221905"/>
                  </a:lnTo>
                  <a:lnTo>
                    <a:pt x="1750441" y="1206296"/>
                  </a:lnTo>
                  <a:lnTo>
                    <a:pt x="1792935" y="1189215"/>
                  </a:lnTo>
                  <a:lnTo>
                    <a:pt x="1834654" y="1170686"/>
                  </a:lnTo>
                  <a:lnTo>
                    <a:pt x="1875586" y="1150747"/>
                  </a:lnTo>
                  <a:lnTo>
                    <a:pt x="1915693" y="1129411"/>
                  </a:lnTo>
                  <a:lnTo>
                    <a:pt x="1954949" y="1106728"/>
                  </a:lnTo>
                  <a:lnTo>
                    <a:pt x="1993315" y="1082725"/>
                  </a:lnTo>
                  <a:lnTo>
                    <a:pt x="2030755" y="1057427"/>
                  </a:lnTo>
                  <a:lnTo>
                    <a:pt x="2067255" y="1030859"/>
                  </a:lnTo>
                  <a:lnTo>
                    <a:pt x="2102777" y="1003071"/>
                  </a:lnTo>
                  <a:lnTo>
                    <a:pt x="2137295" y="974090"/>
                  </a:lnTo>
                  <a:lnTo>
                    <a:pt x="2170760" y="943927"/>
                  </a:lnTo>
                  <a:lnTo>
                    <a:pt x="2203158" y="912634"/>
                  </a:lnTo>
                  <a:lnTo>
                    <a:pt x="2234438" y="880249"/>
                  </a:lnTo>
                  <a:lnTo>
                    <a:pt x="2264600" y="846785"/>
                  </a:lnTo>
                  <a:lnTo>
                    <a:pt x="2293582" y="812266"/>
                  </a:lnTo>
                  <a:lnTo>
                    <a:pt x="2321369" y="776744"/>
                  </a:lnTo>
                  <a:lnTo>
                    <a:pt x="2344483" y="744982"/>
                  </a:lnTo>
                  <a:lnTo>
                    <a:pt x="2347938" y="740244"/>
                  </a:lnTo>
                  <a:lnTo>
                    <a:pt x="2373236" y="702805"/>
                  </a:lnTo>
                  <a:lnTo>
                    <a:pt x="2397239" y="664438"/>
                  </a:lnTo>
                  <a:lnTo>
                    <a:pt x="2419921" y="625182"/>
                  </a:lnTo>
                  <a:lnTo>
                    <a:pt x="2441257" y="585076"/>
                  </a:lnTo>
                  <a:lnTo>
                    <a:pt x="2461196" y="544144"/>
                  </a:lnTo>
                  <a:lnTo>
                    <a:pt x="2479725" y="502412"/>
                  </a:lnTo>
                  <a:lnTo>
                    <a:pt x="2496807" y="459930"/>
                  </a:lnTo>
                  <a:lnTo>
                    <a:pt x="2512415" y="416712"/>
                  </a:lnTo>
                  <a:lnTo>
                    <a:pt x="2526512" y="372795"/>
                  </a:lnTo>
                  <a:lnTo>
                    <a:pt x="2539060" y="328218"/>
                  </a:lnTo>
                  <a:lnTo>
                    <a:pt x="2550045" y="282994"/>
                  </a:lnTo>
                  <a:lnTo>
                    <a:pt x="2559418" y="237172"/>
                  </a:lnTo>
                  <a:lnTo>
                    <a:pt x="2567152" y="190779"/>
                  </a:lnTo>
                  <a:lnTo>
                    <a:pt x="2573236" y="143840"/>
                  </a:lnTo>
                  <a:lnTo>
                    <a:pt x="2577604" y="96380"/>
                  </a:lnTo>
                  <a:lnTo>
                    <a:pt x="2580259" y="48450"/>
                  </a:lnTo>
                  <a:lnTo>
                    <a:pt x="2581148" y="0"/>
                  </a:lnTo>
                  <a:close/>
                </a:path>
              </a:pathLst>
            </a:custGeom>
            <a:solidFill>
              <a:srgbClr val="04D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05548" y="6435457"/>
              <a:ext cx="2581275" cy="1290955"/>
            </a:xfrm>
            <a:custGeom>
              <a:avLst/>
              <a:gdLst/>
              <a:ahLst/>
              <a:cxnLst/>
              <a:rect l="l" t="t" r="r" b="b"/>
              <a:pathLst>
                <a:path w="2581275" h="1290954">
                  <a:moveTo>
                    <a:pt x="1290575" y="0"/>
                  </a:moveTo>
                  <a:lnTo>
                    <a:pt x="0" y="0"/>
                  </a:lnTo>
                  <a:lnTo>
                    <a:pt x="0" y="1290575"/>
                  </a:lnTo>
                  <a:lnTo>
                    <a:pt x="890" y="1242191"/>
                  </a:lnTo>
                  <a:lnTo>
                    <a:pt x="3539" y="1194256"/>
                  </a:lnTo>
                  <a:lnTo>
                    <a:pt x="7917" y="1146802"/>
                  </a:lnTo>
                  <a:lnTo>
                    <a:pt x="13992" y="1099860"/>
                  </a:lnTo>
                  <a:lnTo>
                    <a:pt x="21733" y="1053461"/>
                  </a:lnTo>
                  <a:lnTo>
                    <a:pt x="31109" y="1007637"/>
                  </a:lnTo>
                  <a:lnTo>
                    <a:pt x="42088" y="962418"/>
                  </a:lnTo>
                  <a:lnTo>
                    <a:pt x="54640" y="917835"/>
                  </a:lnTo>
                  <a:lnTo>
                    <a:pt x="68733" y="873920"/>
                  </a:lnTo>
                  <a:lnTo>
                    <a:pt x="84335" y="830705"/>
                  </a:lnTo>
                  <a:lnTo>
                    <a:pt x="101417" y="788219"/>
                  </a:lnTo>
                  <a:lnTo>
                    <a:pt x="119946" y="746495"/>
                  </a:lnTo>
                  <a:lnTo>
                    <a:pt x="139891" y="705564"/>
                  </a:lnTo>
                  <a:lnTo>
                    <a:pt x="161222" y="665457"/>
                  </a:lnTo>
                  <a:lnTo>
                    <a:pt x="183907" y="626204"/>
                  </a:lnTo>
                  <a:lnTo>
                    <a:pt x="207915" y="587838"/>
                  </a:lnTo>
                  <a:lnTo>
                    <a:pt x="233214" y="550389"/>
                  </a:lnTo>
                  <a:lnTo>
                    <a:pt x="259774" y="513888"/>
                  </a:lnTo>
                  <a:lnTo>
                    <a:pt x="287563" y="478367"/>
                  </a:lnTo>
                  <a:lnTo>
                    <a:pt x="316550" y="443858"/>
                  </a:lnTo>
                  <a:lnTo>
                    <a:pt x="346704" y="410390"/>
                  </a:lnTo>
                  <a:lnTo>
                    <a:pt x="377994" y="377996"/>
                  </a:lnTo>
                  <a:lnTo>
                    <a:pt x="410388" y="346706"/>
                  </a:lnTo>
                  <a:lnTo>
                    <a:pt x="443855" y="316552"/>
                  </a:lnTo>
                  <a:lnTo>
                    <a:pt x="478365" y="287564"/>
                  </a:lnTo>
                  <a:lnTo>
                    <a:pt x="513886" y="259775"/>
                  </a:lnTo>
                  <a:lnTo>
                    <a:pt x="550386" y="233215"/>
                  </a:lnTo>
                  <a:lnTo>
                    <a:pt x="587835" y="207916"/>
                  </a:lnTo>
                  <a:lnTo>
                    <a:pt x="626202" y="183908"/>
                  </a:lnTo>
                  <a:lnTo>
                    <a:pt x="665454" y="161223"/>
                  </a:lnTo>
                  <a:lnTo>
                    <a:pt x="705562" y="139892"/>
                  </a:lnTo>
                  <a:lnTo>
                    <a:pt x="746493" y="119947"/>
                  </a:lnTo>
                  <a:lnTo>
                    <a:pt x="788217" y="101418"/>
                  </a:lnTo>
                  <a:lnTo>
                    <a:pt x="830703" y="84336"/>
                  </a:lnTo>
                  <a:lnTo>
                    <a:pt x="873918" y="68733"/>
                  </a:lnTo>
                  <a:lnTo>
                    <a:pt x="917833" y="54640"/>
                  </a:lnTo>
                  <a:lnTo>
                    <a:pt x="962416" y="42088"/>
                  </a:lnTo>
                  <a:lnTo>
                    <a:pt x="1007635" y="31109"/>
                  </a:lnTo>
                  <a:lnTo>
                    <a:pt x="1053460" y="21733"/>
                  </a:lnTo>
                  <a:lnTo>
                    <a:pt x="1099859" y="13992"/>
                  </a:lnTo>
                  <a:lnTo>
                    <a:pt x="1146801" y="7917"/>
                  </a:lnTo>
                  <a:lnTo>
                    <a:pt x="1194256" y="3539"/>
                  </a:lnTo>
                  <a:lnTo>
                    <a:pt x="1242191" y="890"/>
                  </a:lnTo>
                  <a:lnTo>
                    <a:pt x="1290575" y="0"/>
                  </a:lnTo>
                  <a:close/>
                </a:path>
                <a:path w="2581275" h="1290954">
                  <a:moveTo>
                    <a:pt x="2581150" y="0"/>
                  </a:moveTo>
                  <a:lnTo>
                    <a:pt x="1290575" y="0"/>
                  </a:lnTo>
                  <a:lnTo>
                    <a:pt x="1338959" y="890"/>
                  </a:lnTo>
                  <a:lnTo>
                    <a:pt x="1386894" y="3539"/>
                  </a:lnTo>
                  <a:lnTo>
                    <a:pt x="1434348" y="7917"/>
                  </a:lnTo>
                  <a:lnTo>
                    <a:pt x="1481290" y="13992"/>
                  </a:lnTo>
                  <a:lnTo>
                    <a:pt x="1527688" y="21733"/>
                  </a:lnTo>
                  <a:lnTo>
                    <a:pt x="1573513" y="31109"/>
                  </a:lnTo>
                  <a:lnTo>
                    <a:pt x="1618732" y="42088"/>
                  </a:lnTo>
                  <a:lnTo>
                    <a:pt x="1663315" y="54640"/>
                  </a:lnTo>
                  <a:lnTo>
                    <a:pt x="1707229" y="68733"/>
                  </a:lnTo>
                  <a:lnTo>
                    <a:pt x="1750445" y="84336"/>
                  </a:lnTo>
                  <a:lnTo>
                    <a:pt x="1792930" y="101418"/>
                  </a:lnTo>
                  <a:lnTo>
                    <a:pt x="1834654" y="119947"/>
                  </a:lnTo>
                  <a:lnTo>
                    <a:pt x="1875586" y="139892"/>
                  </a:lnTo>
                  <a:lnTo>
                    <a:pt x="1915693" y="161223"/>
                  </a:lnTo>
                  <a:lnTo>
                    <a:pt x="1954946" y="183908"/>
                  </a:lnTo>
                  <a:lnTo>
                    <a:pt x="1993312" y="207916"/>
                  </a:lnTo>
                  <a:lnTo>
                    <a:pt x="2030761" y="233215"/>
                  </a:lnTo>
                  <a:lnTo>
                    <a:pt x="2067262" y="259775"/>
                  </a:lnTo>
                  <a:lnTo>
                    <a:pt x="2102783" y="287564"/>
                  </a:lnTo>
                  <a:lnTo>
                    <a:pt x="2137292" y="316552"/>
                  </a:lnTo>
                  <a:lnTo>
                    <a:pt x="2170760" y="346706"/>
                  </a:lnTo>
                  <a:lnTo>
                    <a:pt x="2203154" y="377996"/>
                  </a:lnTo>
                  <a:lnTo>
                    <a:pt x="2234444" y="410390"/>
                  </a:lnTo>
                  <a:lnTo>
                    <a:pt x="2264598" y="443858"/>
                  </a:lnTo>
                  <a:lnTo>
                    <a:pt x="2293585" y="478367"/>
                  </a:lnTo>
                  <a:lnTo>
                    <a:pt x="2321375" y="513888"/>
                  </a:lnTo>
                  <a:lnTo>
                    <a:pt x="2347934" y="550389"/>
                  </a:lnTo>
                  <a:lnTo>
                    <a:pt x="2373234" y="587838"/>
                  </a:lnTo>
                  <a:lnTo>
                    <a:pt x="2397242" y="626204"/>
                  </a:lnTo>
                  <a:lnTo>
                    <a:pt x="2419927" y="665457"/>
                  </a:lnTo>
                  <a:lnTo>
                    <a:pt x="2441257" y="705564"/>
                  </a:lnTo>
                  <a:lnTo>
                    <a:pt x="2461203" y="746495"/>
                  </a:lnTo>
                  <a:lnTo>
                    <a:pt x="2479732" y="788219"/>
                  </a:lnTo>
                  <a:lnTo>
                    <a:pt x="2496814" y="830705"/>
                  </a:lnTo>
                  <a:lnTo>
                    <a:pt x="2512417" y="873920"/>
                  </a:lnTo>
                  <a:lnTo>
                    <a:pt x="2526510" y="917835"/>
                  </a:lnTo>
                  <a:lnTo>
                    <a:pt x="2539061" y="962418"/>
                  </a:lnTo>
                  <a:lnTo>
                    <a:pt x="2550041" y="1007637"/>
                  </a:lnTo>
                  <a:lnTo>
                    <a:pt x="2559417" y="1053461"/>
                  </a:lnTo>
                  <a:lnTo>
                    <a:pt x="2567158" y="1099860"/>
                  </a:lnTo>
                  <a:lnTo>
                    <a:pt x="2573233" y="1146802"/>
                  </a:lnTo>
                  <a:lnTo>
                    <a:pt x="2577611" y="1194256"/>
                  </a:lnTo>
                  <a:lnTo>
                    <a:pt x="2580260" y="1242191"/>
                  </a:lnTo>
                  <a:lnTo>
                    <a:pt x="2581150" y="1290575"/>
                  </a:lnTo>
                  <a:lnTo>
                    <a:pt x="2581150" y="0"/>
                  </a:lnTo>
                  <a:close/>
                </a:path>
              </a:pathLst>
            </a:custGeom>
            <a:solidFill>
              <a:srgbClr val="385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05548" y="5144882"/>
              <a:ext cx="2581275" cy="1290955"/>
            </a:xfrm>
            <a:custGeom>
              <a:avLst/>
              <a:gdLst/>
              <a:ahLst/>
              <a:cxnLst/>
              <a:rect l="l" t="t" r="r" b="b"/>
              <a:pathLst>
                <a:path w="2581275" h="1290954">
                  <a:moveTo>
                    <a:pt x="0" y="0"/>
                  </a:moveTo>
                  <a:lnTo>
                    <a:pt x="0" y="1290575"/>
                  </a:lnTo>
                  <a:lnTo>
                    <a:pt x="1290575" y="1290575"/>
                  </a:lnTo>
                  <a:lnTo>
                    <a:pt x="1242191" y="1289685"/>
                  </a:lnTo>
                  <a:lnTo>
                    <a:pt x="1194256" y="1287035"/>
                  </a:lnTo>
                  <a:lnTo>
                    <a:pt x="1146802" y="1282657"/>
                  </a:lnTo>
                  <a:lnTo>
                    <a:pt x="1099860" y="1276582"/>
                  </a:lnTo>
                  <a:lnTo>
                    <a:pt x="1053461" y="1268841"/>
                  </a:lnTo>
                  <a:lnTo>
                    <a:pt x="1007637" y="1259465"/>
                  </a:lnTo>
                  <a:lnTo>
                    <a:pt x="962418" y="1248486"/>
                  </a:lnTo>
                  <a:lnTo>
                    <a:pt x="917835" y="1235934"/>
                  </a:lnTo>
                  <a:lnTo>
                    <a:pt x="873920" y="1221841"/>
                  </a:lnTo>
                  <a:lnTo>
                    <a:pt x="830705" y="1206239"/>
                  </a:lnTo>
                  <a:lnTo>
                    <a:pt x="788219" y="1189157"/>
                  </a:lnTo>
                  <a:lnTo>
                    <a:pt x="746495" y="1170628"/>
                  </a:lnTo>
                  <a:lnTo>
                    <a:pt x="705564" y="1150682"/>
                  </a:lnTo>
                  <a:lnTo>
                    <a:pt x="665457" y="1129351"/>
                  </a:lnTo>
                  <a:lnTo>
                    <a:pt x="626204" y="1106666"/>
                  </a:lnTo>
                  <a:lnTo>
                    <a:pt x="587838" y="1082658"/>
                  </a:lnTo>
                  <a:lnTo>
                    <a:pt x="550389" y="1057359"/>
                  </a:lnTo>
                  <a:lnTo>
                    <a:pt x="513888" y="1030799"/>
                  </a:lnTo>
                  <a:lnTo>
                    <a:pt x="478367" y="1003010"/>
                  </a:lnTo>
                  <a:lnTo>
                    <a:pt x="443858" y="974023"/>
                  </a:lnTo>
                  <a:lnTo>
                    <a:pt x="410390" y="943869"/>
                  </a:lnTo>
                  <a:lnTo>
                    <a:pt x="377996" y="912579"/>
                  </a:lnTo>
                  <a:lnTo>
                    <a:pt x="346706" y="880185"/>
                  </a:lnTo>
                  <a:lnTo>
                    <a:pt x="316552" y="846717"/>
                  </a:lnTo>
                  <a:lnTo>
                    <a:pt x="287564" y="812207"/>
                  </a:lnTo>
                  <a:lnTo>
                    <a:pt x="259775" y="776686"/>
                  </a:lnTo>
                  <a:lnTo>
                    <a:pt x="233215" y="740186"/>
                  </a:lnTo>
                  <a:lnTo>
                    <a:pt x="207916" y="702737"/>
                  </a:lnTo>
                  <a:lnTo>
                    <a:pt x="183908" y="664371"/>
                  </a:lnTo>
                  <a:lnTo>
                    <a:pt x="161223" y="625118"/>
                  </a:lnTo>
                  <a:lnTo>
                    <a:pt x="139892" y="585010"/>
                  </a:lnTo>
                  <a:lnTo>
                    <a:pt x="119947" y="544079"/>
                  </a:lnTo>
                  <a:lnTo>
                    <a:pt x="101418" y="502355"/>
                  </a:lnTo>
                  <a:lnTo>
                    <a:pt x="84336" y="459870"/>
                  </a:lnTo>
                  <a:lnTo>
                    <a:pt x="68733" y="416654"/>
                  </a:lnTo>
                  <a:lnTo>
                    <a:pt x="54640" y="372739"/>
                  </a:lnTo>
                  <a:lnTo>
                    <a:pt x="42088" y="328157"/>
                  </a:lnTo>
                  <a:lnTo>
                    <a:pt x="31109" y="282938"/>
                  </a:lnTo>
                  <a:lnTo>
                    <a:pt x="21733" y="237113"/>
                  </a:lnTo>
                  <a:lnTo>
                    <a:pt x="13992" y="190714"/>
                  </a:lnTo>
                  <a:lnTo>
                    <a:pt x="7917" y="143772"/>
                  </a:lnTo>
                  <a:lnTo>
                    <a:pt x="3539" y="96318"/>
                  </a:lnTo>
                  <a:lnTo>
                    <a:pt x="890" y="48384"/>
                  </a:lnTo>
                  <a:lnTo>
                    <a:pt x="0" y="0"/>
                  </a:lnTo>
                  <a:close/>
                </a:path>
                <a:path w="2581275" h="1290954">
                  <a:moveTo>
                    <a:pt x="2581150" y="0"/>
                  </a:moveTo>
                  <a:lnTo>
                    <a:pt x="2580260" y="48384"/>
                  </a:lnTo>
                  <a:lnTo>
                    <a:pt x="2577611" y="96318"/>
                  </a:lnTo>
                  <a:lnTo>
                    <a:pt x="2573233" y="143772"/>
                  </a:lnTo>
                  <a:lnTo>
                    <a:pt x="2567158" y="190714"/>
                  </a:lnTo>
                  <a:lnTo>
                    <a:pt x="2559417" y="237113"/>
                  </a:lnTo>
                  <a:lnTo>
                    <a:pt x="2550041" y="282938"/>
                  </a:lnTo>
                  <a:lnTo>
                    <a:pt x="2539062" y="328157"/>
                  </a:lnTo>
                  <a:lnTo>
                    <a:pt x="2526510" y="372739"/>
                  </a:lnTo>
                  <a:lnTo>
                    <a:pt x="2512417" y="416654"/>
                  </a:lnTo>
                  <a:lnTo>
                    <a:pt x="2496815" y="459870"/>
                  </a:lnTo>
                  <a:lnTo>
                    <a:pt x="2479733" y="502355"/>
                  </a:lnTo>
                  <a:lnTo>
                    <a:pt x="2461204" y="544079"/>
                  </a:lnTo>
                  <a:lnTo>
                    <a:pt x="2441258" y="585010"/>
                  </a:lnTo>
                  <a:lnTo>
                    <a:pt x="2419928" y="625118"/>
                  </a:lnTo>
                  <a:lnTo>
                    <a:pt x="2397243" y="664371"/>
                  </a:lnTo>
                  <a:lnTo>
                    <a:pt x="2373235" y="702737"/>
                  </a:lnTo>
                  <a:lnTo>
                    <a:pt x="2347936" y="740186"/>
                  </a:lnTo>
                  <a:lnTo>
                    <a:pt x="2321376" y="776686"/>
                  </a:lnTo>
                  <a:lnTo>
                    <a:pt x="2293587" y="812207"/>
                  </a:lnTo>
                  <a:lnTo>
                    <a:pt x="2264600" y="846717"/>
                  </a:lnTo>
                  <a:lnTo>
                    <a:pt x="2234446" y="880185"/>
                  </a:lnTo>
                  <a:lnTo>
                    <a:pt x="2203156" y="912579"/>
                  </a:lnTo>
                  <a:lnTo>
                    <a:pt x="2170762" y="943869"/>
                  </a:lnTo>
                  <a:lnTo>
                    <a:pt x="2137294" y="974023"/>
                  </a:lnTo>
                  <a:lnTo>
                    <a:pt x="2102785" y="1003010"/>
                  </a:lnTo>
                  <a:lnTo>
                    <a:pt x="2067264" y="1030799"/>
                  </a:lnTo>
                  <a:lnTo>
                    <a:pt x="2030764" y="1057359"/>
                  </a:lnTo>
                  <a:lnTo>
                    <a:pt x="1993315" y="1082658"/>
                  </a:lnTo>
                  <a:lnTo>
                    <a:pt x="1954948" y="1106666"/>
                  </a:lnTo>
                  <a:lnTo>
                    <a:pt x="1915696" y="1129351"/>
                  </a:lnTo>
                  <a:lnTo>
                    <a:pt x="1875588" y="1150682"/>
                  </a:lnTo>
                  <a:lnTo>
                    <a:pt x="1834657" y="1170628"/>
                  </a:lnTo>
                  <a:lnTo>
                    <a:pt x="1792933" y="1189157"/>
                  </a:lnTo>
                  <a:lnTo>
                    <a:pt x="1750447" y="1206239"/>
                  </a:lnTo>
                  <a:lnTo>
                    <a:pt x="1707231" y="1221841"/>
                  </a:lnTo>
                  <a:lnTo>
                    <a:pt x="1663317" y="1235934"/>
                  </a:lnTo>
                  <a:lnTo>
                    <a:pt x="1618734" y="1248486"/>
                  </a:lnTo>
                  <a:lnTo>
                    <a:pt x="1573515" y="1259465"/>
                  </a:lnTo>
                  <a:lnTo>
                    <a:pt x="1527690" y="1268841"/>
                  </a:lnTo>
                  <a:lnTo>
                    <a:pt x="1481291" y="1276582"/>
                  </a:lnTo>
                  <a:lnTo>
                    <a:pt x="1434349" y="1282657"/>
                  </a:lnTo>
                  <a:lnTo>
                    <a:pt x="1386894" y="1287035"/>
                  </a:lnTo>
                  <a:lnTo>
                    <a:pt x="1338959" y="1289685"/>
                  </a:lnTo>
                  <a:lnTo>
                    <a:pt x="1290575" y="1290575"/>
                  </a:lnTo>
                  <a:lnTo>
                    <a:pt x="2581150" y="1290575"/>
                  </a:lnTo>
                  <a:lnTo>
                    <a:pt x="2581150" y="0"/>
                  </a:lnTo>
                  <a:close/>
                </a:path>
              </a:pathLst>
            </a:custGeom>
            <a:solidFill>
              <a:srgbClr val="418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705548" y="5144820"/>
              <a:ext cx="2581275" cy="2581275"/>
            </a:xfrm>
            <a:custGeom>
              <a:avLst/>
              <a:gdLst/>
              <a:ahLst/>
              <a:cxnLst/>
              <a:rect l="l" t="t" r="r" b="b"/>
              <a:pathLst>
                <a:path w="2581275" h="2581275">
                  <a:moveTo>
                    <a:pt x="1290575" y="1836287"/>
                  </a:moveTo>
                  <a:lnTo>
                    <a:pt x="1239083" y="1837161"/>
                  </a:lnTo>
                  <a:lnTo>
                    <a:pt x="1188028" y="1839761"/>
                  </a:lnTo>
                  <a:lnTo>
                    <a:pt x="1137441" y="1844061"/>
                  </a:lnTo>
                  <a:lnTo>
                    <a:pt x="1087347" y="1850032"/>
                  </a:lnTo>
                  <a:lnTo>
                    <a:pt x="1037777" y="1857645"/>
                  </a:lnTo>
                  <a:lnTo>
                    <a:pt x="988758" y="1866874"/>
                  </a:lnTo>
                  <a:lnTo>
                    <a:pt x="940317" y="1877689"/>
                  </a:lnTo>
                  <a:lnTo>
                    <a:pt x="892484" y="1890062"/>
                  </a:lnTo>
                  <a:lnTo>
                    <a:pt x="845287" y="1903966"/>
                  </a:lnTo>
                  <a:lnTo>
                    <a:pt x="798754" y="1919372"/>
                  </a:lnTo>
                  <a:lnTo>
                    <a:pt x="752912" y="1936251"/>
                  </a:lnTo>
                  <a:lnTo>
                    <a:pt x="707790" y="1954576"/>
                  </a:lnTo>
                  <a:lnTo>
                    <a:pt x="663417" y="1974319"/>
                  </a:lnTo>
                  <a:lnTo>
                    <a:pt x="619820" y="1995451"/>
                  </a:lnTo>
                  <a:lnTo>
                    <a:pt x="577028" y="2017944"/>
                  </a:lnTo>
                  <a:lnTo>
                    <a:pt x="535069" y="2041770"/>
                  </a:lnTo>
                  <a:lnTo>
                    <a:pt x="493971" y="2066901"/>
                  </a:lnTo>
                  <a:lnTo>
                    <a:pt x="453763" y="2093308"/>
                  </a:lnTo>
                  <a:lnTo>
                    <a:pt x="414471" y="2120964"/>
                  </a:lnTo>
                  <a:lnTo>
                    <a:pt x="376126" y="2149840"/>
                  </a:lnTo>
                  <a:lnTo>
                    <a:pt x="338754" y="2179908"/>
                  </a:lnTo>
                  <a:lnTo>
                    <a:pt x="302384" y="2211140"/>
                  </a:lnTo>
                  <a:lnTo>
                    <a:pt x="267044" y="2243507"/>
                  </a:lnTo>
                  <a:lnTo>
                    <a:pt x="232763" y="2276983"/>
                  </a:lnTo>
                  <a:lnTo>
                    <a:pt x="199569" y="2311537"/>
                  </a:lnTo>
                  <a:lnTo>
                    <a:pt x="167489" y="2347143"/>
                  </a:lnTo>
                  <a:lnTo>
                    <a:pt x="136552" y="2383772"/>
                  </a:lnTo>
                  <a:lnTo>
                    <a:pt x="106786" y="2421395"/>
                  </a:lnTo>
                  <a:lnTo>
                    <a:pt x="78220" y="2459985"/>
                  </a:lnTo>
                  <a:lnTo>
                    <a:pt x="50881" y="2499514"/>
                  </a:lnTo>
                  <a:lnTo>
                    <a:pt x="24799" y="2539953"/>
                  </a:lnTo>
                  <a:lnTo>
                    <a:pt x="0" y="2581274"/>
                  </a:lnTo>
                  <a:lnTo>
                    <a:pt x="2581150" y="2581274"/>
                  </a:lnTo>
                  <a:lnTo>
                    <a:pt x="2556351" y="2539953"/>
                  </a:lnTo>
                  <a:lnTo>
                    <a:pt x="2530268" y="2499514"/>
                  </a:lnTo>
                  <a:lnTo>
                    <a:pt x="2502930" y="2459985"/>
                  </a:lnTo>
                  <a:lnTo>
                    <a:pt x="2474363" y="2421395"/>
                  </a:lnTo>
                  <a:lnTo>
                    <a:pt x="2444598" y="2383772"/>
                  </a:lnTo>
                  <a:lnTo>
                    <a:pt x="2413661" y="2347143"/>
                  </a:lnTo>
                  <a:lnTo>
                    <a:pt x="2381581" y="2311537"/>
                  </a:lnTo>
                  <a:lnTo>
                    <a:pt x="2348387" y="2276983"/>
                  </a:lnTo>
                  <a:lnTo>
                    <a:pt x="2314106" y="2243507"/>
                  </a:lnTo>
                  <a:lnTo>
                    <a:pt x="2278766" y="2211140"/>
                  </a:lnTo>
                  <a:lnTo>
                    <a:pt x="2242396" y="2179908"/>
                  </a:lnTo>
                  <a:lnTo>
                    <a:pt x="2205024" y="2149840"/>
                  </a:lnTo>
                  <a:lnTo>
                    <a:pt x="2166679" y="2120964"/>
                  </a:lnTo>
                  <a:lnTo>
                    <a:pt x="2127387" y="2093308"/>
                  </a:lnTo>
                  <a:lnTo>
                    <a:pt x="2087179" y="2066901"/>
                  </a:lnTo>
                  <a:lnTo>
                    <a:pt x="2046081" y="2041770"/>
                  </a:lnTo>
                  <a:lnTo>
                    <a:pt x="2004121" y="2017944"/>
                  </a:lnTo>
                  <a:lnTo>
                    <a:pt x="1961329" y="1995451"/>
                  </a:lnTo>
                  <a:lnTo>
                    <a:pt x="1917733" y="1974319"/>
                  </a:lnTo>
                  <a:lnTo>
                    <a:pt x="1873360" y="1954576"/>
                  </a:lnTo>
                  <a:lnTo>
                    <a:pt x="1828238" y="1936251"/>
                  </a:lnTo>
                  <a:lnTo>
                    <a:pt x="1782396" y="1919372"/>
                  </a:lnTo>
                  <a:lnTo>
                    <a:pt x="1735863" y="1903966"/>
                  </a:lnTo>
                  <a:lnTo>
                    <a:pt x="1688665" y="1890062"/>
                  </a:lnTo>
                  <a:lnTo>
                    <a:pt x="1640833" y="1877689"/>
                  </a:lnTo>
                  <a:lnTo>
                    <a:pt x="1592392" y="1866874"/>
                  </a:lnTo>
                  <a:lnTo>
                    <a:pt x="1543373" y="1857645"/>
                  </a:lnTo>
                  <a:lnTo>
                    <a:pt x="1493803" y="1850032"/>
                  </a:lnTo>
                  <a:lnTo>
                    <a:pt x="1443709" y="1844061"/>
                  </a:lnTo>
                  <a:lnTo>
                    <a:pt x="1393122" y="1839761"/>
                  </a:lnTo>
                  <a:lnTo>
                    <a:pt x="1342067" y="1837161"/>
                  </a:lnTo>
                  <a:lnTo>
                    <a:pt x="1290575" y="1836287"/>
                  </a:lnTo>
                  <a:close/>
                </a:path>
                <a:path w="2581275" h="2581275">
                  <a:moveTo>
                    <a:pt x="0" y="0"/>
                  </a:moveTo>
                  <a:lnTo>
                    <a:pt x="890" y="48446"/>
                  </a:lnTo>
                  <a:lnTo>
                    <a:pt x="3539" y="96380"/>
                  </a:lnTo>
                  <a:lnTo>
                    <a:pt x="7917" y="143834"/>
                  </a:lnTo>
                  <a:lnTo>
                    <a:pt x="13992" y="190776"/>
                  </a:lnTo>
                  <a:lnTo>
                    <a:pt x="21733" y="237175"/>
                  </a:lnTo>
                  <a:lnTo>
                    <a:pt x="31109" y="283000"/>
                  </a:lnTo>
                  <a:lnTo>
                    <a:pt x="42088" y="328219"/>
                  </a:lnTo>
                  <a:lnTo>
                    <a:pt x="54640" y="372801"/>
                  </a:lnTo>
                  <a:lnTo>
                    <a:pt x="68733" y="416716"/>
                  </a:lnTo>
                  <a:lnTo>
                    <a:pt x="84336" y="459932"/>
                  </a:lnTo>
                  <a:lnTo>
                    <a:pt x="101418" y="502417"/>
                  </a:lnTo>
                  <a:lnTo>
                    <a:pt x="119947" y="544141"/>
                  </a:lnTo>
                  <a:lnTo>
                    <a:pt x="139892" y="585072"/>
                  </a:lnTo>
                  <a:lnTo>
                    <a:pt x="161223" y="625180"/>
                  </a:lnTo>
                  <a:lnTo>
                    <a:pt x="183908" y="664432"/>
                  </a:lnTo>
                  <a:lnTo>
                    <a:pt x="207916" y="702799"/>
                  </a:lnTo>
                  <a:lnTo>
                    <a:pt x="233215" y="740248"/>
                  </a:lnTo>
                  <a:lnTo>
                    <a:pt x="259775" y="776748"/>
                  </a:lnTo>
                  <a:lnTo>
                    <a:pt x="287564" y="812269"/>
                  </a:lnTo>
                  <a:lnTo>
                    <a:pt x="316552" y="846779"/>
                  </a:lnTo>
                  <a:lnTo>
                    <a:pt x="346706" y="880246"/>
                  </a:lnTo>
                  <a:lnTo>
                    <a:pt x="377996" y="912641"/>
                  </a:lnTo>
                  <a:lnTo>
                    <a:pt x="410390" y="943931"/>
                  </a:lnTo>
                  <a:lnTo>
                    <a:pt x="443858" y="974085"/>
                  </a:lnTo>
                  <a:lnTo>
                    <a:pt x="478367" y="1003072"/>
                  </a:lnTo>
                  <a:lnTo>
                    <a:pt x="513888" y="1030861"/>
                  </a:lnTo>
                  <a:lnTo>
                    <a:pt x="550389" y="1057421"/>
                  </a:lnTo>
                  <a:lnTo>
                    <a:pt x="587838" y="1082720"/>
                  </a:lnTo>
                  <a:lnTo>
                    <a:pt x="626204" y="1106728"/>
                  </a:lnTo>
                  <a:lnTo>
                    <a:pt x="665457" y="1129413"/>
                  </a:lnTo>
                  <a:lnTo>
                    <a:pt x="705564" y="1150744"/>
                  </a:lnTo>
                  <a:lnTo>
                    <a:pt x="746495" y="1170690"/>
                  </a:lnTo>
                  <a:lnTo>
                    <a:pt x="788219" y="1189219"/>
                  </a:lnTo>
                  <a:lnTo>
                    <a:pt x="830705" y="1206300"/>
                  </a:lnTo>
                  <a:lnTo>
                    <a:pt x="873920" y="1221903"/>
                  </a:lnTo>
                  <a:lnTo>
                    <a:pt x="917835" y="1235996"/>
                  </a:lnTo>
                  <a:lnTo>
                    <a:pt x="962418" y="1248548"/>
                  </a:lnTo>
                  <a:lnTo>
                    <a:pt x="1007637" y="1259527"/>
                  </a:lnTo>
                  <a:lnTo>
                    <a:pt x="1053461" y="1268903"/>
                  </a:lnTo>
                  <a:lnTo>
                    <a:pt x="1099860" y="1276644"/>
                  </a:lnTo>
                  <a:lnTo>
                    <a:pt x="1146802" y="1282719"/>
                  </a:lnTo>
                  <a:lnTo>
                    <a:pt x="1194256" y="1287097"/>
                  </a:lnTo>
                  <a:lnTo>
                    <a:pt x="1242191" y="1289747"/>
                  </a:lnTo>
                  <a:lnTo>
                    <a:pt x="1290575" y="1290637"/>
                  </a:lnTo>
                  <a:lnTo>
                    <a:pt x="1338959" y="1289747"/>
                  </a:lnTo>
                  <a:lnTo>
                    <a:pt x="1386894" y="1287097"/>
                  </a:lnTo>
                  <a:lnTo>
                    <a:pt x="1434349" y="1282719"/>
                  </a:lnTo>
                  <a:lnTo>
                    <a:pt x="1481291" y="1276644"/>
                  </a:lnTo>
                  <a:lnTo>
                    <a:pt x="1527690" y="1268903"/>
                  </a:lnTo>
                  <a:lnTo>
                    <a:pt x="1573515" y="1259527"/>
                  </a:lnTo>
                  <a:lnTo>
                    <a:pt x="1618734" y="1248548"/>
                  </a:lnTo>
                  <a:lnTo>
                    <a:pt x="1663317" y="1235996"/>
                  </a:lnTo>
                  <a:lnTo>
                    <a:pt x="1707231" y="1221903"/>
                  </a:lnTo>
                  <a:lnTo>
                    <a:pt x="1750447" y="1206300"/>
                  </a:lnTo>
                  <a:lnTo>
                    <a:pt x="1792933" y="1189219"/>
                  </a:lnTo>
                  <a:lnTo>
                    <a:pt x="1834657" y="1170690"/>
                  </a:lnTo>
                  <a:lnTo>
                    <a:pt x="1875588" y="1150744"/>
                  </a:lnTo>
                  <a:lnTo>
                    <a:pt x="1915696" y="1129413"/>
                  </a:lnTo>
                  <a:lnTo>
                    <a:pt x="1954948" y="1106728"/>
                  </a:lnTo>
                  <a:lnTo>
                    <a:pt x="1993315" y="1082720"/>
                  </a:lnTo>
                  <a:lnTo>
                    <a:pt x="2030764" y="1057421"/>
                  </a:lnTo>
                  <a:lnTo>
                    <a:pt x="2067264" y="1030861"/>
                  </a:lnTo>
                  <a:lnTo>
                    <a:pt x="2102785" y="1003072"/>
                  </a:lnTo>
                  <a:lnTo>
                    <a:pt x="2137294" y="974085"/>
                  </a:lnTo>
                  <a:lnTo>
                    <a:pt x="2170762" y="943931"/>
                  </a:lnTo>
                  <a:lnTo>
                    <a:pt x="2203156" y="912641"/>
                  </a:lnTo>
                  <a:lnTo>
                    <a:pt x="2234446" y="880246"/>
                  </a:lnTo>
                  <a:lnTo>
                    <a:pt x="2264600" y="846779"/>
                  </a:lnTo>
                  <a:lnTo>
                    <a:pt x="2293587" y="812269"/>
                  </a:lnTo>
                  <a:lnTo>
                    <a:pt x="2321376" y="776748"/>
                  </a:lnTo>
                  <a:lnTo>
                    <a:pt x="2344488" y="744986"/>
                  </a:lnTo>
                  <a:lnTo>
                    <a:pt x="1290575" y="744986"/>
                  </a:lnTo>
                  <a:lnTo>
                    <a:pt x="1239083" y="744113"/>
                  </a:lnTo>
                  <a:lnTo>
                    <a:pt x="1188028" y="741513"/>
                  </a:lnTo>
                  <a:lnTo>
                    <a:pt x="1137441" y="737213"/>
                  </a:lnTo>
                  <a:lnTo>
                    <a:pt x="1087347" y="731242"/>
                  </a:lnTo>
                  <a:lnTo>
                    <a:pt x="1037777" y="723628"/>
                  </a:lnTo>
                  <a:lnTo>
                    <a:pt x="988758" y="714400"/>
                  </a:lnTo>
                  <a:lnTo>
                    <a:pt x="940317" y="703585"/>
                  </a:lnTo>
                  <a:lnTo>
                    <a:pt x="892484" y="691211"/>
                  </a:lnTo>
                  <a:lnTo>
                    <a:pt x="845287" y="677308"/>
                  </a:lnTo>
                  <a:lnTo>
                    <a:pt x="798754" y="661902"/>
                  </a:lnTo>
                  <a:lnTo>
                    <a:pt x="752912" y="645023"/>
                  </a:lnTo>
                  <a:lnTo>
                    <a:pt x="707790" y="626698"/>
                  </a:lnTo>
                  <a:lnTo>
                    <a:pt x="663417" y="606955"/>
                  </a:lnTo>
                  <a:lnTo>
                    <a:pt x="619820" y="585823"/>
                  </a:lnTo>
                  <a:lnTo>
                    <a:pt x="577028" y="563330"/>
                  </a:lnTo>
                  <a:lnTo>
                    <a:pt x="535069" y="539504"/>
                  </a:lnTo>
                  <a:lnTo>
                    <a:pt x="493971" y="514373"/>
                  </a:lnTo>
                  <a:lnTo>
                    <a:pt x="453763" y="487966"/>
                  </a:lnTo>
                  <a:lnTo>
                    <a:pt x="414471" y="460310"/>
                  </a:lnTo>
                  <a:lnTo>
                    <a:pt x="376126" y="431434"/>
                  </a:lnTo>
                  <a:lnTo>
                    <a:pt x="338754" y="401366"/>
                  </a:lnTo>
                  <a:lnTo>
                    <a:pt x="302384" y="370134"/>
                  </a:lnTo>
                  <a:lnTo>
                    <a:pt x="267044" y="337766"/>
                  </a:lnTo>
                  <a:lnTo>
                    <a:pt x="232763" y="304291"/>
                  </a:lnTo>
                  <a:lnTo>
                    <a:pt x="199569" y="269737"/>
                  </a:lnTo>
                  <a:lnTo>
                    <a:pt x="167489" y="234131"/>
                  </a:lnTo>
                  <a:lnTo>
                    <a:pt x="136552" y="197502"/>
                  </a:lnTo>
                  <a:lnTo>
                    <a:pt x="106786" y="159879"/>
                  </a:lnTo>
                  <a:lnTo>
                    <a:pt x="78220" y="121288"/>
                  </a:lnTo>
                  <a:lnTo>
                    <a:pt x="50881" y="81760"/>
                  </a:lnTo>
                  <a:lnTo>
                    <a:pt x="24799" y="41321"/>
                  </a:lnTo>
                  <a:lnTo>
                    <a:pt x="0" y="0"/>
                  </a:lnTo>
                  <a:close/>
                </a:path>
                <a:path w="2581275" h="2581275">
                  <a:moveTo>
                    <a:pt x="2581150" y="0"/>
                  </a:moveTo>
                  <a:lnTo>
                    <a:pt x="2556351" y="41321"/>
                  </a:lnTo>
                  <a:lnTo>
                    <a:pt x="2530268" y="81760"/>
                  </a:lnTo>
                  <a:lnTo>
                    <a:pt x="2502930" y="121288"/>
                  </a:lnTo>
                  <a:lnTo>
                    <a:pt x="2474363" y="159879"/>
                  </a:lnTo>
                  <a:lnTo>
                    <a:pt x="2444598" y="197502"/>
                  </a:lnTo>
                  <a:lnTo>
                    <a:pt x="2413661" y="234131"/>
                  </a:lnTo>
                  <a:lnTo>
                    <a:pt x="2381581" y="269737"/>
                  </a:lnTo>
                  <a:lnTo>
                    <a:pt x="2348387" y="304291"/>
                  </a:lnTo>
                  <a:lnTo>
                    <a:pt x="2314106" y="337766"/>
                  </a:lnTo>
                  <a:lnTo>
                    <a:pt x="2278766" y="370134"/>
                  </a:lnTo>
                  <a:lnTo>
                    <a:pt x="2242396" y="401366"/>
                  </a:lnTo>
                  <a:lnTo>
                    <a:pt x="2205024" y="431434"/>
                  </a:lnTo>
                  <a:lnTo>
                    <a:pt x="2166679" y="460310"/>
                  </a:lnTo>
                  <a:lnTo>
                    <a:pt x="2127387" y="487966"/>
                  </a:lnTo>
                  <a:lnTo>
                    <a:pt x="2087179" y="514373"/>
                  </a:lnTo>
                  <a:lnTo>
                    <a:pt x="2046081" y="539504"/>
                  </a:lnTo>
                  <a:lnTo>
                    <a:pt x="2004121" y="563330"/>
                  </a:lnTo>
                  <a:lnTo>
                    <a:pt x="1961329" y="585823"/>
                  </a:lnTo>
                  <a:lnTo>
                    <a:pt x="1917733" y="606955"/>
                  </a:lnTo>
                  <a:lnTo>
                    <a:pt x="1873360" y="626698"/>
                  </a:lnTo>
                  <a:lnTo>
                    <a:pt x="1828238" y="645023"/>
                  </a:lnTo>
                  <a:lnTo>
                    <a:pt x="1782396" y="661902"/>
                  </a:lnTo>
                  <a:lnTo>
                    <a:pt x="1735863" y="677308"/>
                  </a:lnTo>
                  <a:lnTo>
                    <a:pt x="1688665" y="691211"/>
                  </a:lnTo>
                  <a:lnTo>
                    <a:pt x="1640833" y="703585"/>
                  </a:lnTo>
                  <a:lnTo>
                    <a:pt x="1592392" y="714400"/>
                  </a:lnTo>
                  <a:lnTo>
                    <a:pt x="1543373" y="723628"/>
                  </a:lnTo>
                  <a:lnTo>
                    <a:pt x="1493803" y="731242"/>
                  </a:lnTo>
                  <a:lnTo>
                    <a:pt x="1443709" y="737213"/>
                  </a:lnTo>
                  <a:lnTo>
                    <a:pt x="1393122" y="741513"/>
                  </a:lnTo>
                  <a:lnTo>
                    <a:pt x="1342067" y="744113"/>
                  </a:lnTo>
                  <a:lnTo>
                    <a:pt x="1290575" y="744986"/>
                  </a:lnTo>
                  <a:lnTo>
                    <a:pt x="2344488" y="744986"/>
                  </a:lnTo>
                  <a:lnTo>
                    <a:pt x="2373235" y="702799"/>
                  </a:lnTo>
                  <a:lnTo>
                    <a:pt x="2397243" y="664432"/>
                  </a:lnTo>
                  <a:lnTo>
                    <a:pt x="2419928" y="625180"/>
                  </a:lnTo>
                  <a:lnTo>
                    <a:pt x="2441258" y="585072"/>
                  </a:lnTo>
                  <a:lnTo>
                    <a:pt x="2461204" y="544141"/>
                  </a:lnTo>
                  <a:lnTo>
                    <a:pt x="2479733" y="502417"/>
                  </a:lnTo>
                  <a:lnTo>
                    <a:pt x="2496815" y="459932"/>
                  </a:lnTo>
                  <a:lnTo>
                    <a:pt x="2512417" y="416716"/>
                  </a:lnTo>
                  <a:lnTo>
                    <a:pt x="2526510" y="372801"/>
                  </a:lnTo>
                  <a:lnTo>
                    <a:pt x="2539062" y="328219"/>
                  </a:lnTo>
                  <a:lnTo>
                    <a:pt x="2550041" y="283000"/>
                  </a:lnTo>
                  <a:lnTo>
                    <a:pt x="2559417" y="237175"/>
                  </a:lnTo>
                  <a:lnTo>
                    <a:pt x="2567158" y="190776"/>
                  </a:lnTo>
                  <a:lnTo>
                    <a:pt x="2573233" y="143834"/>
                  </a:lnTo>
                  <a:lnTo>
                    <a:pt x="2577611" y="96380"/>
                  </a:lnTo>
                  <a:lnTo>
                    <a:pt x="2580260" y="48446"/>
                  </a:lnTo>
                  <a:lnTo>
                    <a:pt x="2581150" y="0"/>
                  </a:lnTo>
                  <a:close/>
                </a:path>
              </a:pathLst>
            </a:custGeom>
            <a:solidFill>
              <a:srgbClr val="202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705548" y="5144820"/>
              <a:ext cx="2581275" cy="2581275"/>
            </a:xfrm>
            <a:custGeom>
              <a:avLst/>
              <a:gdLst/>
              <a:ahLst/>
              <a:cxnLst/>
              <a:rect l="l" t="t" r="r" b="b"/>
              <a:pathLst>
                <a:path w="2581275" h="2581275">
                  <a:moveTo>
                    <a:pt x="1290575" y="1290637"/>
                  </a:moveTo>
                  <a:lnTo>
                    <a:pt x="1242191" y="1291527"/>
                  </a:lnTo>
                  <a:lnTo>
                    <a:pt x="1194256" y="1294177"/>
                  </a:lnTo>
                  <a:lnTo>
                    <a:pt x="1146802" y="1298555"/>
                  </a:lnTo>
                  <a:lnTo>
                    <a:pt x="1099860" y="1304630"/>
                  </a:lnTo>
                  <a:lnTo>
                    <a:pt x="1053461" y="1312371"/>
                  </a:lnTo>
                  <a:lnTo>
                    <a:pt x="1007637" y="1321747"/>
                  </a:lnTo>
                  <a:lnTo>
                    <a:pt x="962418" y="1332726"/>
                  </a:lnTo>
                  <a:lnTo>
                    <a:pt x="917835" y="1345278"/>
                  </a:lnTo>
                  <a:lnTo>
                    <a:pt x="873921" y="1359370"/>
                  </a:lnTo>
                  <a:lnTo>
                    <a:pt x="830705" y="1374973"/>
                  </a:lnTo>
                  <a:lnTo>
                    <a:pt x="788219" y="1392055"/>
                  </a:lnTo>
                  <a:lnTo>
                    <a:pt x="746496" y="1410584"/>
                  </a:lnTo>
                  <a:lnTo>
                    <a:pt x="705564" y="1430530"/>
                  </a:lnTo>
                  <a:lnTo>
                    <a:pt x="665457" y="1451861"/>
                  </a:lnTo>
                  <a:lnTo>
                    <a:pt x="626204" y="1474546"/>
                  </a:lnTo>
                  <a:lnTo>
                    <a:pt x="587838" y="1498553"/>
                  </a:lnTo>
                  <a:lnTo>
                    <a:pt x="550389" y="1523853"/>
                  </a:lnTo>
                  <a:lnTo>
                    <a:pt x="513888" y="1550413"/>
                  </a:lnTo>
                  <a:lnTo>
                    <a:pt x="478367" y="1578202"/>
                  </a:lnTo>
                  <a:lnTo>
                    <a:pt x="443858" y="1607189"/>
                  </a:lnTo>
                  <a:lnTo>
                    <a:pt x="410390" y="1637343"/>
                  </a:lnTo>
                  <a:lnTo>
                    <a:pt x="377996" y="1668633"/>
                  </a:lnTo>
                  <a:lnTo>
                    <a:pt x="346706" y="1701027"/>
                  </a:lnTo>
                  <a:lnTo>
                    <a:pt x="316552" y="1734495"/>
                  </a:lnTo>
                  <a:lnTo>
                    <a:pt x="287564" y="1769005"/>
                  </a:lnTo>
                  <a:lnTo>
                    <a:pt x="259775" y="1804525"/>
                  </a:lnTo>
                  <a:lnTo>
                    <a:pt x="233215" y="1841026"/>
                  </a:lnTo>
                  <a:lnTo>
                    <a:pt x="207916" y="1878475"/>
                  </a:lnTo>
                  <a:lnTo>
                    <a:pt x="183908" y="1916841"/>
                  </a:lnTo>
                  <a:lnTo>
                    <a:pt x="161223" y="1956094"/>
                  </a:lnTo>
                  <a:lnTo>
                    <a:pt x="139892" y="1996201"/>
                  </a:lnTo>
                  <a:lnTo>
                    <a:pt x="119947" y="2037133"/>
                  </a:lnTo>
                  <a:lnTo>
                    <a:pt x="101418" y="2078857"/>
                  </a:lnTo>
                  <a:lnTo>
                    <a:pt x="84336" y="2121342"/>
                  </a:lnTo>
                  <a:lnTo>
                    <a:pt x="68733" y="2164558"/>
                  </a:lnTo>
                  <a:lnTo>
                    <a:pt x="54640" y="2208472"/>
                  </a:lnTo>
                  <a:lnTo>
                    <a:pt x="42089" y="2253055"/>
                  </a:lnTo>
                  <a:lnTo>
                    <a:pt x="31109" y="2298274"/>
                  </a:lnTo>
                  <a:lnTo>
                    <a:pt x="21733" y="2344099"/>
                  </a:lnTo>
                  <a:lnTo>
                    <a:pt x="13992" y="2390498"/>
                  </a:lnTo>
                  <a:lnTo>
                    <a:pt x="7917" y="2437440"/>
                  </a:lnTo>
                  <a:lnTo>
                    <a:pt x="3539" y="2484894"/>
                  </a:lnTo>
                  <a:lnTo>
                    <a:pt x="890" y="2532828"/>
                  </a:lnTo>
                  <a:lnTo>
                    <a:pt x="0" y="2581212"/>
                  </a:lnTo>
                  <a:lnTo>
                    <a:pt x="24799" y="2539953"/>
                  </a:lnTo>
                  <a:lnTo>
                    <a:pt x="50881" y="2499514"/>
                  </a:lnTo>
                  <a:lnTo>
                    <a:pt x="78220" y="2459985"/>
                  </a:lnTo>
                  <a:lnTo>
                    <a:pt x="106786" y="2421395"/>
                  </a:lnTo>
                  <a:lnTo>
                    <a:pt x="136552" y="2383772"/>
                  </a:lnTo>
                  <a:lnTo>
                    <a:pt x="167488" y="2347143"/>
                  </a:lnTo>
                  <a:lnTo>
                    <a:pt x="199568" y="2311537"/>
                  </a:lnTo>
                  <a:lnTo>
                    <a:pt x="232762" y="2276983"/>
                  </a:lnTo>
                  <a:lnTo>
                    <a:pt x="267044" y="2243507"/>
                  </a:lnTo>
                  <a:lnTo>
                    <a:pt x="302383" y="2211140"/>
                  </a:lnTo>
                  <a:lnTo>
                    <a:pt x="338753" y="2179908"/>
                  </a:lnTo>
                  <a:lnTo>
                    <a:pt x="376124" y="2149840"/>
                  </a:lnTo>
                  <a:lnTo>
                    <a:pt x="414470" y="2120964"/>
                  </a:lnTo>
                  <a:lnTo>
                    <a:pt x="453761" y="2093308"/>
                  </a:lnTo>
                  <a:lnTo>
                    <a:pt x="493970" y="2066901"/>
                  </a:lnTo>
                  <a:lnTo>
                    <a:pt x="535067" y="2041770"/>
                  </a:lnTo>
                  <a:lnTo>
                    <a:pt x="577026" y="2017944"/>
                  </a:lnTo>
                  <a:lnTo>
                    <a:pt x="619818" y="1995451"/>
                  </a:lnTo>
                  <a:lnTo>
                    <a:pt x="663415" y="1974319"/>
                  </a:lnTo>
                  <a:lnTo>
                    <a:pt x="707788" y="1954576"/>
                  </a:lnTo>
                  <a:lnTo>
                    <a:pt x="752910" y="1936251"/>
                  </a:lnTo>
                  <a:lnTo>
                    <a:pt x="798751" y="1919372"/>
                  </a:lnTo>
                  <a:lnTo>
                    <a:pt x="845285" y="1903966"/>
                  </a:lnTo>
                  <a:lnTo>
                    <a:pt x="892482" y="1890062"/>
                  </a:lnTo>
                  <a:lnTo>
                    <a:pt x="940315" y="1877689"/>
                  </a:lnTo>
                  <a:lnTo>
                    <a:pt x="988756" y="1866874"/>
                  </a:lnTo>
                  <a:lnTo>
                    <a:pt x="1037775" y="1857645"/>
                  </a:lnTo>
                  <a:lnTo>
                    <a:pt x="1087346" y="1850032"/>
                  </a:lnTo>
                  <a:lnTo>
                    <a:pt x="1137439" y="1844061"/>
                  </a:lnTo>
                  <a:lnTo>
                    <a:pt x="1188028" y="1839761"/>
                  </a:lnTo>
                  <a:lnTo>
                    <a:pt x="1239082" y="1837161"/>
                  </a:lnTo>
                  <a:lnTo>
                    <a:pt x="1290575" y="1836287"/>
                  </a:lnTo>
                  <a:lnTo>
                    <a:pt x="2344486" y="1836287"/>
                  </a:lnTo>
                  <a:lnTo>
                    <a:pt x="2321375" y="1804525"/>
                  </a:lnTo>
                  <a:lnTo>
                    <a:pt x="2293585" y="1769005"/>
                  </a:lnTo>
                  <a:lnTo>
                    <a:pt x="2264598" y="1734495"/>
                  </a:lnTo>
                  <a:lnTo>
                    <a:pt x="2234444" y="1701027"/>
                  </a:lnTo>
                  <a:lnTo>
                    <a:pt x="2203154" y="1668633"/>
                  </a:lnTo>
                  <a:lnTo>
                    <a:pt x="2170760" y="1637343"/>
                  </a:lnTo>
                  <a:lnTo>
                    <a:pt x="2137292" y="1607189"/>
                  </a:lnTo>
                  <a:lnTo>
                    <a:pt x="2102783" y="1578202"/>
                  </a:lnTo>
                  <a:lnTo>
                    <a:pt x="2067262" y="1550413"/>
                  </a:lnTo>
                  <a:lnTo>
                    <a:pt x="2030761" y="1523853"/>
                  </a:lnTo>
                  <a:lnTo>
                    <a:pt x="1993312" y="1498553"/>
                  </a:lnTo>
                  <a:lnTo>
                    <a:pt x="1954946" y="1474546"/>
                  </a:lnTo>
                  <a:lnTo>
                    <a:pt x="1915693" y="1451861"/>
                  </a:lnTo>
                  <a:lnTo>
                    <a:pt x="1875586" y="1430530"/>
                  </a:lnTo>
                  <a:lnTo>
                    <a:pt x="1834654" y="1410584"/>
                  </a:lnTo>
                  <a:lnTo>
                    <a:pt x="1792930" y="1392055"/>
                  </a:lnTo>
                  <a:lnTo>
                    <a:pt x="1750445" y="1374973"/>
                  </a:lnTo>
                  <a:lnTo>
                    <a:pt x="1707229" y="1359370"/>
                  </a:lnTo>
                  <a:lnTo>
                    <a:pt x="1663315" y="1345278"/>
                  </a:lnTo>
                  <a:lnTo>
                    <a:pt x="1618732" y="1332726"/>
                  </a:lnTo>
                  <a:lnTo>
                    <a:pt x="1573513" y="1321747"/>
                  </a:lnTo>
                  <a:lnTo>
                    <a:pt x="1527688" y="1312371"/>
                  </a:lnTo>
                  <a:lnTo>
                    <a:pt x="1481290" y="1304630"/>
                  </a:lnTo>
                  <a:lnTo>
                    <a:pt x="1434348" y="1298555"/>
                  </a:lnTo>
                  <a:lnTo>
                    <a:pt x="1386894" y="1294177"/>
                  </a:lnTo>
                  <a:lnTo>
                    <a:pt x="1338959" y="1291527"/>
                  </a:lnTo>
                  <a:lnTo>
                    <a:pt x="1290575" y="1290637"/>
                  </a:lnTo>
                  <a:close/>
                </a:path>
                <a:path w="2581275" h="2581275">
                  <a:moveTo>
                    <a:pt x="2344486" y="1836287"/>
                  </a:moveTo>
                  <a:lnTo>
                    <a:pt x="1290575" y="1836287"/>
                  </a:lnTo>
                  <a:lnTo>
                    <a:pt x="1342068" y="1837161"/>
                  </a:lnTo>
                  <a:lnTo>
                    <a:pt x="1393122" y="1839761"/>
                  </a:lnTo>
                  <a:lnTo>
                    <a:pt x="1443711" y="1844061"/>
                  </a:lnTo>
                  <a:lnTo>
                    <a:pt x="1493804" y="1850032"/>
                  </a:lnTo>
                  <a:lnTo>
                    <a:pt x="1543375" y="1857645"/>
                  </a:lnTo>
                  <a:lnTo>
                    <a:pt x="1592394" y="1866874"/>
                  </a:lnTo>
                  <a:lnTo>
                    <a:pt x="1640835" y="1877689"/>
                  </a:lnTo>
                  <a:lnTo>
                    <a:pt x="1688668" y="1890062"/>
                  </a:lnTo>
                  <a:lnTo>
                    <a:pt x="1735865" y="1903966"/>
                  </a:lnTo>
                  <a:lnTo>
                    <a:pt x="1782399" y="1919372"/>
                  </a:lnTo>
                  <a:lnTo>
                    <a:pt x="1828240" y="1936251"/>
                  </a:lnTo>
                  <a:lnTo>
                    <a:pt x="1873362" y="1954576"/>
                  </a:lnTo>
                  <a:lnTo>
                    <a:pt x="1917735" y="1974319"/>
                  </a:lnTo>
                  <a:lnTo>
                    <a:pt x="1961332" y="1995451"/>
                  </a:lnTo>
                  <a:lnTo>
                    <a:pt x="2004124" y="2017944"/>
                  </a:lnTo>
                  <a:lnTo>
                    <a:pt x="2046083" y="2041770"/>
                  </a:lnTo>
                  <a:lnTo>
                    <a:pt x="2087180" y="2066901"/>
                  </a:lnTo>
                  <a:lnTo>
                    <a:pt x="2127389" y="2093308"/>
                  </a:lnTo>
                  <a:lnTo>
                    <a:pt x="2166680" y="2120964"/>
                  </a:lnTo>
                  <a:lnTo>
                    <a:pt x="2205026" y="2149840"/>
                  </a:lnTo>
                  <a:lnTo>
                    <a:pt x="2242397" y="2179908"/>
                  </a:lnTo>
                  <a:lnTo>
                    <a:pt x="2278767" y="2211140"/>
                  </a:lnTo>
                  <a:lnTo>
                    <a:pt x="2314106" y="2243507"/>
                  </a:lnTo>
                  <a:lnTo>
                    <a:pt x="2348387" y="2276983"/>
                  </a:lnTo>
                  <a:lnTo>
                    <a:pt x="2381582" y="2311537"/>
                  </a:lnTo>
                  <a:lnTo>
                    <a:pt x="2413661" y="2347143"/>
                  </a:lnTo>
                  <a:lnTo>
                    <a:pt x="2444598" y="2383772"/>
                  </a:lnTo>
                  <a:lnTo>
                    <a:pt x="2474364" y="2421395"/>
                  </a:lnTo>
                  <a:lnTo>
                    <a:pt x="2502930" y="2459985"/>
                  </a:lnTo>
                  <a:lnTo>
                    <a:pt x="2530268" y="2499514"/>
                  </a:lnTo>
                  <a:lnTo>
                    <a:pt x="2556351" y="2539953"/>
                  </a:lnTo>
                  <a:lnTo>
                    <a:pt x="2581150" y="2581274"/>
                  </a:lnTo>
                  <a:lnTo>
                    <a:pt x="2580260" y="2532828"/>
                  </a:lnTo>
                  <a:lnTo>
                    <a:pt x="2577611" y="2484894"/>
                  </a:lnTo>
                  <a:lnTo>
                    <a:pt x="2573233" y="2437440"/>
                  </a:lnTo>
                  <a:lnTo>
                    <a:pt x="2567158" y="2390498"/>
                  </a:lnTo>
                  <a:lnTo>
                    <a:pt x="2559417" y="2344099"/>
                  </a:lnTo>
                  <a:lnTo>
                    <a:pt x="2550041" y="2298274"/>
                  </a:lnTo>
                  <a:lnTo>
                    <a:pt x="2539061" y="2253055"/>
                  </a:lnTo>
                  <a:lnTo>
                    <a:pt x="2526510" y="2208472"/>
                  </a:lnTo>
                  <a:lnTo>
                    <a:pt x="2512417" y="2164558"/>
                  </a:lnTo>
                  <a:lnTo>
                    <a:pt x="2496814" y="2121342"/>
                  </a:lnTo>
                  <a:lnTo>
                    <a:pt x="2479732" y="2078857"/>
                  </a:lnTo>
                  <a:lnTo>
                    <a:pt x="2461203" y="2037133"/>
                  </a:lnTo>
                  <a:lnTo>
                    <a:pt x="2441257" y="1996201"/>
                  </a:lnTo>
                  <a:lnTo>
                    <a:pt x="2419927" y="1956094"/>
                  </a:lnTo>
                  <a:lnTo>
                    <a:pt x="2397242" y="1916841"/>
                  </a:lnTo>
                  <a:lnTo>
                    <a:pt x="2373234" y="1878475"/>
                  </a:lnTo>
                  <a:lnTo>
                    <a:pt x="2347934" y="1841026"/>
                  </a:lnTo>
                  <a:lnTo>
                    <a:pt x="2344486" y="1836287"/>
                  </a:lnTo>
                  <a:close/>
                </a:path>
                <a:path w="2581275" h="2581275">
                  <a:moveTo>
                    <a:pt x="2581150" y="0"/>
                  </a:moveTo>
                  <a:lnTo>
                    <a:pt x="0" y="0"/>
                  </a:lnTo>
                  <a:lnTo>
                    <a:pt x="24799" y="41321"/>
                  </a:lnTo>
                  <a:lnTo>
                    <a:pt x="50881" y="81760"/>
                  </a:lnTo>
                  <a:lnTo>
                    <a:pt x="78220" y="121288"/>
                  </a:lnTo>
                  <a:lnTo>
                    <a:pt x="106786" y="159879"/>
                  </a:lnTo>
                  <a:lnTo>
                    <a:pt x="136552" y="197502"/>
                  </a:lnTo>
                  <a:lnTo>
                    <a:pt x="167489" y="234131"/>
                  </a:lnTo>
                  <a:lnTo>
                    <a:pt x="199569" y="269737"/>
                  </a:lnTo>
                  <a:lnTo>
                    <a:pt x="232763" y="304291"/>
                  </a:lnTo>
                  <a:lnTo>
                    <a:pt x="267044" y="337766"/>
                  </a:lnTo>
                  <a:lnTo>
                    <a:pt x="302384" y="370134"/>
                  </a:lnTo>
                  <a:lnTo>
                    <a:pt x="338754" y="401366"/>
                  </a:lnTo>
                  <a:lnTo>
                    <a:pt x="376126" y="431434"/>
                  </a:lnTo>
                  <a:lnTo>
                    <a:pt x="414471" y="460310"/>
                  </a:lnTo>
                  <a:lnTo>
                    <a:pt x="453763" y="487966"/>
                  </a:lnTo>
                  <a:lnTo>
                    <a:pt x="493971" y="514373"/>
                  </a:lnTo>
                  <a:lnTo>
                    <a:pt x="535069" y="539504"/>
                  </a:lnTo>
                  <a:lnTo>
                    <a:pt x="577028" y="563330"/>
                  </a:lnTo>
                  <a:lnTo>
                    <a:pt x="619820" y="585823"/>
                  </a:lnTo>
                  <a:lnTo>
                    <a:pt x="663417" y="606955"/>
                  </a:lnTo>
                  <a:lnTo>
                    <a:pt x="707790" y="626698"/>
                  </a:lnTo>
                  <a:lnTo>
                    <a:pt x="752912" y="645023"/>
                  </a:lnTo>
                  <a:lnTo>
                    <a:pt x="798754" y="661902"/>
                  </a:lnTo>
                  <a:lnTo>
                    <a:pt x="845287" y="677308"/>
                  </a:lnTo>
                  <a:lnTo>
                    <a:pt x="892484" y="691211"/>
                  </a:lnTo>
                  <a:lnTo>
                    <a:pt x="940317" y="703585"/>
                  </a:lnTo>
                  <a:lnTo>
                    <a:pt x="988758" y="714400"/>
                  </a:lnTo>
                  <a:lnTo>
                    <a:pt x="1037777" y="723628"/>
                  </a:lnTo>
                  <a:lnTo>
                    <a:pt x="1087347" y="731242"/>
                  </a:lnTo>
                  <a:lnTo>
                    <a:pt x="1137441" y="737213"/>
                  </a:lnTo>
                  <a:lnTo>
                    <a:pt x="1188028" y="741513"/>
                  </a:lnTo>
                  <a:lnTo>
                    <a:pt x="1239083" y="744113"/>
                  </a:lnTo>
                  <a:lnTo>
                    <a:pt x="1290575" y="744986"/>
                  </a:lnTo>
                  <a:lnTo>
                    <a:pt x="1342068" y="744113"/>
                  </a:lnTo>
                  <a:lnTo>
                    <a:pt x="1393122" y="741513"/>
                  </a:lnTo>
                  <a:lnTo>
                    <a:pt x="1443711" y="737213"/>
                  </a:lnTo>
                  <a:lnTo>
                    <a:pt x="1493804" y="731242"/>
                  </a:lnTo>
                  <a:lnTo>
                    <a:pt x="1543375" y="723628"/>
                  </a:lnTo>
                  <a:lnTo>
                    <a:pt x="1592394" y="714400"/>
                  </a:lnTo>
                  <a:lnTo>
                    <a:pt x="1640835" y="703585"/>
                  </a:lnTo>
                  <a:lnTo>
                    <a:pt x="1688668" y="691211"/>
                  </a:lnTo>
                  <a:lnTo>
                    <a:pt x="1735865" y="677308"/>
                  </a:lnTo>
                  <a:lnTo>
                    <a:pt x="1782399" y="661902"/>
                  </a:lnTo>
                  <a:lnTo>
                    <a:pt x="1828240" y="645023"/>
                  </a:lnTo>
                  <a:lnTo>
                    <a:pt x="1873362" y="626698"/>
                  </a:lnTo>
                  <a:lnTo>
                    <a:pt x="1917735" y="606955"/>
                  </a:lnTo>
                  <a:lnTo>
                    <a:pt x="1961332" y="585823"/>
                  </a:lnTo>
                  <a:lnTo>
                    <a:pt x="2004123" y="563330"/>
                  </a:lnTo>
                  <a:lnTo>
                    <a:pt x="2046082" y="539504"/>
                  </a:lnTo>
                  <a:lnTo>
                    <a:pt x="2087180" y="514373"/>
                  </a:lnTo>
                  <a:lnTo>
                    <a:pt x="2127389" y="487966"/>
                  </a:lnTo>
                  <a:lnTo>
                    <a:pt x="2166680" y="460310"/>
                  </a:lnTo>
                  <a:lnTo>
                    <a:pt x="2205026" y="431434"/>
                  </a:lnTo>
                  <a:lnTo>
                    <a:pt x="2242397" y="401366"/>
                  </a:lnTo>
                  <a:lnTo>
                    <a:pt x="2278767" y="370134"/>
                  </a:lnTo>
                  <a:lnTo>
                    <a:pt x="2314106" y="337766"/>
                  </a:lnTo>
                  <a:lnTo>
                    <a:pt x="2348387" y="304291"/>
                  </a:lnTo>
                  <a:lnTo>
                    <a:pt x="2381582" y="269737"/>
                  </a:lnTo>
                  <a:lnTo>
                    <a:pt x="2413661" y="234131"/>
                  </a:lnTo>
                  <a:lnTo>
                    <a:pt x="2444598" y="197502"/>
                  </a:lnTo>
                  <a:lnTo>
                    <a:pt x="2474364" y="159879"/>
                  </a:lnTo>
                  <a:lnTo>
                    <a:pt x="2502930" y="121288"/>
                  </a:lnTo>
                  <a:lnTo>
                    <a:pt x="2530268" y="81760"/>
                  </a:lnTo>
                  <a:lnTo>
                    <a:pt x="2556351" y="41321"/>
                  </a:lnTo>
                  <a:lnTo>
                    <a:pt x="2581150" y="0"/>
                  </a:lnTo>
                  <a:close/>
                </a:path>
              </a:pathLst>
            </a:custGeom>
            <a:solidFill>
              <a:srgbClr val="04D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144777" y="0"/>
              <a:ext cx="2562225" cy="2562225"/>
            </a:xfrm>
            <a:custGeom>
              <a:avLst/>
              <a:gdLst/>
              <a:ahLst/>
              <a:cxnLst/>
              <a:rect l="l" t="t" r="r" b="b"/>
              <a:pathLst>
                <a:path w="2562225" h="2562225">
                  <a:moveTo>
                    <a:pt x="2562224" y="2562209"/>
                  </a:moveTo>
                  <a:lnTo>
                    <a:pt x="0" y="2562209"/>
                  </a:lnTo>
                  <a:lnTo>
                    <a:pt x="0" y="0"/>
                  </a:lnTo>
                  <a:lnTo>
                    <a:pt x="2562224" y="0"/>
                  </a:lnTo>
                  <a:lnTo>
                    <a:pt x="2562224" y="2562209"/>
                  </a:lnTo>
                  <a:close/>
                </a:path>
              </a:pathLst>
            </a:custGeom>
            <a:solidFill>
              <a:srgbClr val="385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144777" y="0"/>
              <a:ext cx="2562225" cy="2562225"/>
            </a:xfrm>
            <a:custGeom>
              <a:avLst/>
              <a:gdLst/>
              <a:ahLst/>
              <a:cxnLst/>
              <a:rect l="l" t="t" r="r" b="b"/>
              <a:pathLst>
                <a:path w="2562225" h="2562225">
                  <a:moveTo>
                    <a:pt x="0" y="1281112"/>
                  </a:moveTo>
                  <a:lnTo>
                    <a:pt x="0" y="0"/>
                  </a:lnTo>
                  <a:lnTo>
                    <a:pt x="1281112" y="0"/>
                  </a:lnTo>
                  <a:lnTo>
                    <a:pt x="1233084" y="883"/>
                  </a:lnTo>
                  <a:lnTo>
                    <a:pt x="1185501" y="3513"/>
                  </a:lnTo>
                  <a:lnTo>
                    <a:pt x="1138396" y="7859"/>
                  </a:lnTo>
                  <a:lnTo>
                    <a:pt x="1091799" y="13890"/>
                  </a:lnTo>
                  <a:lnTo>
                    <a:pt x="1045741" y="21574"/>
                  </a:lnTo>
                  <a:lnTo>
                    <a:pt x="1000253" y="30882"/>
                  </a:lnTo>
                  <a:lnTo>
                    <a:pt x="955365" y="41781"/>
                  </a:lnTo>
                  <a:lnTo>
                    <a:pt x="911110" y="54241"/>
                  </a:lnTo>
                  <a:lnTo>
                    <a:pt x="867518" y="68230"/>
                  </a:lnTo>
                  <a:lnTo>
                    <a:pt x="824619" y="83719"/>
                  </a:lnTo>
                  <a:lnTo>
                    <a:pt x="782446" y="100676"/>
                  </a:lnTo>
                  <a:lnTo>
                    <a:pt x="741028" y="119069"/>
                  </a:lnTo>
                  <a:lnTo>
                    <a:pt x="700397" y="138869"/>
                  </a:lnTo>
                  <a:lnTo>
                    <a:pt x="660583" y="160044"/>
                  </a:lnTo>
                  <a:lnTo>
                    <a:pt x="621618" y="182563"/>
                  </a:lnTo>
                  <a:lnTo>
                    <a:pt x="583533" y="206395"/>
                  </a:lnTo>
                  <a:lnTo>
                    <a:pt x="546359" y="231509"/>
                  </a:lnTo>
                  <a:lnTo>
                    <a:pt x="510126" y="257875"/>
                  </a:lnTo>
                  <a:lnTo>
                    <a:pt x="474865" y="285460"/>
                  </a:lnTo>
                  <a:lnTo>
                    <a:pt x="440608" y="314235"/>
                  </a:lnTo>
                  <a:lnTo>
                    <a:pt x="407386" y="344168"/>
                  </a:lnTo>
                  <a:lnTo>
                    <a:pt x="375229" y="375229"/>
                  </a:lnTo>
                  <a:lnTo>
                    <a:pt x="344168" y="407386"/>
                  </a:lnTo>
                  <a:lnTo>
                    <a:pt x="314235" y="440608"/>
                  </a:lnTo>
                  <a:lnTo>
                    <a:pt x="285460" y="474865"/>
                  </a:lnTo>
                  <a:lnTo>
                    <a:pt x="257875" y="510126"/>
                  </a:lnTo>
                  <a:lnTo>
                    <a:pt x="231509" y="546359"/>
                  </a:lnTo>
                  <a:lnTo>
                    <a:pt x="206395" y="583533"/>
                  </a:lnTo>
                  <a:lnTo>
                    <a:pt x="182563" y="621618"/>
                  </a:lnTo>
                  <a:lnTo>
                    <a:pt x="160044" y="660583"/>
                  </a:lnTo>
                  <a:lnTo>
                    <a:pt x="138869" y="700397"/>
                  </a:lnTo>
                  <a:lnTo>
                    <a:pt x="119069" y="741028"/>
                  </a:lnTo>
                  <a:lnTo>
                    <a:pt x="100676" y="782446"/>
                  </a:lnTo>
                  <a:lnTo>
                    <a:pt x="83719" y="824619"/>
                  </a:lnTo>
                  <a:lnTo>
                    <a:pt x="68230" y="867518"/>
                  </a:lnTo>
                  <a:lnTo>
                    <a:pt x="54241" y="911110"/>
                  </a:lnTo>
                  <a:lnTo>
                    <a:pt x="41781" y="955365"/>
                  </a:lnTo>
                  <a:lnTo>
                    <a:pt x="30882" y="1000253"/>
                  </a:lnTo>
                  <a:lnTo>
                    <a:pt x="21574" y="1045741"/>
                  </a:lnTo>
                  <a:lnTo>
                    <a:pt x="13890" y="1091799"/>
                  </a:lnTo>
                  <a:lnTo>
                    <a:pt x="7859" y="1138396"/>
                  </a:lnTo>
                  <a:lnTo>
                    <a:pt x="3513" y="1185501"/>
                  </a:lnTo>
                  <a:lnTo>
                    <a:pt x="883" y="1233084"/>
                  </a:lnTo>
                  <a:lnTo>
                    <a:pt x="0" y="1281112"/>
                  </a:lnTo>
                  <a:close/>
                </a:path>
                <a:path w="2562225" h="2562225">
                  <a:moveTo>
                    <a:pt x="2562225" y="1281112"/>
                  </a:moveTo>
                  <a:lnTo>
                    <a:pt x="2561341" y="1233084"/>
                  </a:lnTo>
                  <a:lnTo>
                    <a:pt x="2558711" y="1185501"/>
                  </a:lnTo>
                  <a:lnTo>
                    <a:pt x="2554365" y="1138396"/>
                  </a:lnTo>
                  <a:lnTo>
                    <a:pt x="2548334" y="1091799"/>
                  </a:lnTo>
                  <a:lnTo>
                    <a:pt x="2540650" y="1045741"/>
                  </a:lnTo>
                  <a:lnTo>
                    <a:pt x="2531342" y="1000253"/>
                  </a:lnTo>
                  <a:lnTo>
                    <a:pt x="2520443" y="955365"/>
                  </a:lnTo>
                  <a:lnTo>
                    <a:pt x="2507983" y="911110"/>
                  </a:lnTo>
                  <a:lnTo>
                    <a:pt x="2493994" y="867518"/>
                  </a:lnTo>
                  <a:lnTo>
                    <a:pt x="2478505" y="824619"/>
                  </a:lnTo>
                  <a:lnTo>
                    <a:pt x="2461548" y="782446"/>
                  </a:lnTo>
                  <a:lnTo>
                    <a:pt x="2443155" y="741028"/>
                  </a:lnTo>
                  <a:lnTo>
                    <a:pt x="2423355" y="700397"/>
                  </a:lnTo>
                  <a:lnTo>
                    <a:pt x="2402180" y="660583"/>
                  </a:lnTo>
                  <a:lnTo>
                    <a:pt x="2379661" y="621618"/>
                  </a:lnTo>
                  <a:lnTo>
                    <a:pt x="2355829" y="583533"/>
                  </a:lnTo>
                  <a:lnTo>
                    <a:pt x="2330715" y="546359"/>
                  </a:lnTo>
                  <a:lnTo>
                    <a:pt x="2304349" y="510126"/>
                  </a:lnTo>
                  <a:lnTo>
                    <a:pt x="2276764" y="474865"/>
                  </a:lnTo>
                  <a:lnTo>
                    <a:pt x="2247989" y="440608"/>
                  </a:lnTo>
                  <a:lnTo>
                    <a:pt x="2218056" y="407386"/>
                  </a:lnTo>
                  <a:lnTo>
                    <a:pt x="2186995" y="375229"/>
                  </a:lnTo>
                  <a:lnTo>
                    <a:pt x="2154838" y="344168"/>
                  </a:lnTo>
                  <a:lnTo>
                    <a:pt x="2121615" y="314235"/>
                  </a:lnTo>
                  <a:lnTo>
                    <a:pt x="2087359" y="285460"/>
                  </a:lnTo>
                  <a:lnTo>
                    <a:pt x="2052098" y="257875"/>
                  </a:lnTo>
                  <a:lnTo>
                    <a:pt x="2015865" y="231509"/>
                  </a:lnTo>
                  <a:lnTo>
                    <a:pt x="1978691" y="206395"/>
                  </a:lnTo>
                  <a:lnTo>
                    <a:pt x="1940606" y="182563"/>
                  </a:lnTo>
                  <a:lnTo>
                    <a:pt x="1901641" y="160044"/>
                  </a:lnTo>
                  <a:lnTo>
                    <a:pt x="1861827" y="138869"/>
                  </a:lnTo>
                  <a:lnTo>
                    <a:pt x="1821196" y="119069"/>
                  </a:lnTo>
                  <a:lnTo>
                    <a:pt x="1779778" y="100676"/>
                  </a:lnTo>
                  <a:lnTo>
                    <a:pt x="1737605" y="83719"/>
                  </a:lnTo>
                  <a:lnTo>
                    <a:pt x="1694706" y="68230"/>
                  </a:lnTo>
                  <a:lnTo>
                    <a:pt x="1651114" y="54241"/>
                  </a:lnTo>
                  <a:lnTo>
                    <a:pt x="1606859" y="41781"/>
                  </a:lnTo>
                  <a:lnTo>
                    <a:pt x="1561971" y="30882"/>
                  </a:lnTo>
                  <a:lnTo>
                    <a:pt x="1516483" y="21574"/>
                  </a:lnTo>
                  <a:lnTo>
                    <a:pt x="1470425" y="13890"/>
                  </a:lnTo>
                  <a:lnTo>
                    <a:pt x="1423828" y="7859"/>
                  </a:lnTo>
                  <a:lnTo>
                    <a:pt x="1376723" y="3513"/>
                  </a:lnTo>
                  <a:lnTo>
                    <a:pt x="1329140" y="883"/>
                  </a:lnTo>
                  <a:lnTo>
                    <a:pt x="1281112" y="0"/>
                  </a:lnTo>
                  <a:lnTo>
                    <a:pt x="2562225" y="0"/>
                  </a:lnTo>
                  <a:lnTo>
                    <a:pt x="2562225" y="1281112"/>
                  </a:lnTo>
                  <a:close/>
                </a:path>
                <a:path w="2562225" h="2562225">
                  <a:moveTo>
                    <a:pt x="1281112" y="2562209"/>
                  </a:moveTo>
                  <a:lnTo>
                    <a:pt x="0" y="2562209"/>
                  </a:lnTo>
                  <a:lnTo>
                    <a:pt x="0" y="1281112"/>
                  </a:lnTo>
                  <a:lnTo>
                    <a:pt x="883" y="1329140"/>
                  </a:lnTo>
                  <a:lnTo>
                    <a:pt x="3513" y="1376723"/>
                  </a:lnTo>
                  <a:lnTo>
                    <a:pt x="7859" y="1423828"/>
                  </a:lnTo>
                  <a:lnTo>
                    <a:pt x="13890" y="1470425"/>
                  </a:lnTo>
                  <a:lnTo>
                    <a:pt x="21574" y="1516483"/>
                  </a:lnTo>
                  <a:lnTo>
                    <a:pt x="30882" y="1561971"/>
                  </a:lnTo>
                  <a:lnTo>
                    <a:pt x="41781" y="1606858"/>
                  </a:lnTo>
                  <a:lnTo>
                    <a:pt x="54241" y="1651113"/>
                  </a:lnTo>
                  <a:lnTo>
                    <a:pt x="68230" y="1694705"/>
                  </a:lnTo>
                  <a:lnTo>
                    <a:pt x="83719" y="1737603"/>
                  </a:lnTo>
                  <a:lnTo>
                    <a:pt x="100676" y="1779776"/>
                  </a:lnTo>
                  <a:lnTo>
                    <a:pt x="119069" y="1821194"/>
                  </a:lnTo>
                  <a:lnTo>
                    <a:pt x="138869" y="1861824"/>
                  </a:lnTo>
                  <a:lnTo>
                    <a:pt x="160044" y="1901637"/>
                  </a:lnTo>
                  <a:lnTo>
                    <a:pt x="182563" y="1940602"/>
                  </a:lnTo>
                  <a:lnTo>
                    <a:pt x="206395" y="1978686"/>
                  </a:lnTo>
                  <a:lnTo>
                    <a:pt x="231509" y="2015860"/>
                  </a:lnTo>
                  <a:lnTo>
                    <a:pt x="257875" y="2052093"/>
                  </a:lnTo>
                  <a:lnTo>
                    <a:pt x="285460" y="2087353"/>
                  </a:lnTo>
                  <a:lnTo>
                    <a:pt x="314235" y="2121609"/>
                  </a:lnTo>
                  <a:lnTo>
                    <a:pt x="344168" y="2154831"/>
                  </a:lnTo>
                  <a:lnTo>
                    <a:pt x="375229" y="2186987"/>
                  </a:lnTo>
                  <a:lnTo>
                    <a:pt x="407386" y="2218047"/>
                  </a:lnTo>
                  <a:lnTo>
                    <a:pt x="440608" y="2247980"/>
                  </a:lnTo>
                  <a:lnTo>
                    <a:pt x="474865" y="2276755"/>
                  </a:lnTo>
                  <a:lnTo>
                    <a:pt x="510126" y="2304340"/>
                  </a:lnTo>
                  <a:lnTo>
                    <a:pt x="546359" y="2330705"/>
                  </a:lnTo>
                  <a:lnTo>
                    <a:pt x="583533" y="2355818"/>
                  </a:lnTo>
                  <a:lnTo>
                    <a:pt x="621618" y="2379650"/>
                  </a:lnTo>
                  <a:lnTo>
                    <a:pt x="660583" y="2402168"/>
                  </a:lnTo>
                  <a:lnTo>
                    <a:pt x="700397" y="2423343"/>
                  </a:lnTo>
                  <a:lnTo>
                    <a:pt x="741028" y="2443142"/>
                  </a:lnTo>
                  <a:lnTo>
                    <a:pt x="782446" y="2461535"/>
                  </a:lnTo>
                  <a:lnTo>
                    <a:pt x="824619" y="2478492"/>
                  </a:lnTo>
                  <a:lnTo>
                    <a:pt x="867518" y="2493980"/>
                  </a:lnTo>
                  <a:lnTo>
                    <a:pt x="911110" y="2507969"/>
                  </a:lnTo>
                  <a:lnTo>
                    <a:pt x="955365" y="2520429"/>
                  </a:lnTo>
                  <a:lnTo>
                    <a:pt x="1000253" y="2531328"/>
                  </a:lnTo>
                  <a:lnTo>
                    <a:pt x="1045741" y="2540635"/>
                  </a:lnTo>
                  <a:lnTo>
                    <a:pt x="1091799" y="2548319"/>
                  </a:lnTo>
                  <a:lnTo>
                    <a:pt x="1138396" y="2554350"/>
                  </a:lnTo>
                  <a:lnTo>
                    <a:pt x="1185501" y="2558695"/>
                  </a:lnTo>
                  <a:lnTo>
                    <a:pt x="1233084" y="2561326"/>
                  </a:lnTo>
                  <a:lnTo>
                    <a:pt x="1281112" y="2562209"/>
                  </a:lnTo>
                  <a:close/>
                </a:path>
                <a:path w="2562225" h="2562225">
                  <a:moveTo>
                    <a:pt x="2562225" y="2562209"/>
                  </a:moveTo>
                  <a:lnTo>
                    <a:pt x="1281112" y="2562209"/>
                  </a:lnTo>
                  <a:lnTo>
                    <a:pt x="1329140" y="2561326"/>
                  </a:lnTo>
                  <a:lnTo>
                    <a:pt x="1376723" y="2558695"/>
                  </a:lnTo>
                  <a:lnTo>
                    <a:pt x="1423828" y="2554350"/>
                  </a:lnTo>
                  <a:lnTo>
                    <a:pt x="1470425" y="2548319"/>
                  </a:lnTo>
                  <a:lnTo>
                    <a:pt x="1516483" y="2540635"/>
                  </a:lnTo>
                  <a:lnTo>
                    <a:pt x="1561971" y="2531328"/>
                  </a:lnTo>
                  <a:lnTo>
                    <a:pt x="1606859" y="2520429"/>
                  </a:lnTo>
                  <a:lnTo>
                    <a:pt x="1651114" y="2507969"/>
                  </a:lnTo>
                  <a:lnTo>
                    <a:pt x="1694706" y="2493980"/>
                  </a:lnTo>
                  <a:lnTo>
                    <a:pt x="1737605" y="2478492"/>
                  </a:lnTo>
                  <a:lnTo>
                    <a:pt x="1779778" y="2461535"/>
                  </a:lnTo>
                  <a:lnTo>
                    <a:pt x="1821196" y="2443142"/>
                  </a:lnTo>
                  <a:lnTo>
                    <a:pt x="1861827" y="2423343"/>
                  </a:lnTo>
                  <a:lnTo>
                    <a:pt x="1901641" y="2402168"/>
                  </a:lnTo>
                  <a:lnTo>
                    <a:pt x="1940606" y="2379650"/>
                  </a:lnTo>
                  <a:lnTo>
                    <a:pt x="1978691" y="2355818"/>
                  </a:lnTo>
                  <a:lnTo>
                    <a:pt x="2015865" y="2330705"/>
                  </a:lnTo>
                  <a:lnTo>
                    <a:pt x="2052098" y="2304340"/>
                  </a:lnTo>
                  <a:lnTo>
                    <a:pt x="2087359" y="2276755"/>
                  </a:lnTo>
                  <a:lnTo>
                    <a:pt x="2121616" y="2247980"/>
                  </a:lnTo>
                  <a:lnTo>
                    <a:pt x="2154838" y="2218047"/>
                  </a:lnTo>
                  <a:lnTo>
                    <a:pt x="2186995" y="2186987"/>
                  </a:lnTo>
                  <a:lnTo>
                    <a:pt x="2218056" y="2154831"/>
                  </a:lnTo>
                  <a:lnTo>
                    <a:pt x="2247989" y="2121609"/>
                  </a:lnTo>
                  <a:lnTo>
                    <a:pt x="2276764" y="2087353"/>
                  </a:lnTo>
                  <a:lnTo>
                    <a:pt x="2304350" y="2052093"/>
                  </a:lnTo>
                  <a:lnTo>
                    <a:pt x="2330715" y="2015860"/>
                  </a:lnTo>
                  <a:lnTo>
                    <a:pt x="2355829" y="1978686"/>
                  </a:lnTo>
                  <a:lnTo>
                    <a:pt x="2379661" y="1940602"/>
                  </a:lnTo>
                  <a:lnTo>
                    <a:pt x="2402180" y="1901637"/>
                  </a:lnTo>
                  <a:lnTo>
                    <a:pt x="2423355" y="1861824"/>
                  </a:lnTo>
                  <a:lnTo>
                    <a:pt x="2443155" y="1821194"/>
                  </a:lnTo>
                  <a:lnTo>
                    <a:pt x="2461548" y="1779776"/>
                  </a:lnTo>
                  <a:lnTo>
                    <a:pt x="2478505" y="1737603"/>
                  </a:lnTo>
                  <a:lnTo>
                    <a:pt x="2493994" y="1694705"/>
                  </a:lnTo>
                  <a:lnTo>
                    <a:pt x="2507983" y="1651113"/>
                  </a:lnTo>
                  <a:lnTo>
                    <a:pt x="2520443" y="1606858"/>
                  </a:lnTo>
                  <a:lnTo>
                    <a:pt x="2531342" y="1561971"/>
                  </a:lnTo>
                  <a:lnTo>
                    <a:pt x="2540650" y="1516483"/>
                  </a:lnTo>
                  <a:lnTo>
                    <a:pt x="2548334" y="1470425"/>
                  </a:lnTo>
                  <a:lnTo>
                    <a:pt x="2554365" y="1423828"/>
                  </a:lnTo>
                  <a:lnTo>
                    <a:pt x="2558711" y="1376723"/>
                  </a:lnTo>
                  <a:lnTo>
                    <a:pt x="2561341" y="1329140"/>
                  </a:lnTo>
                  <a:lnTo>
                    <a:pt x="2562225" y="1281112"/>
                  </a:lnTo>
                  <a:lnTo>
                    <a:pt x="2562225" y="2562209"/>
                  </a:lnTo>
                  <a:close/>
                </a:path>
              </a:pathLst>
            </a:custGeom>
            <a:solidFill>
              <a:srgbClr val="00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144777" y="0"/>
              <a:ext cx="2562225" cy="2562225"/>
            </a:xfrm>
            <a:custGeom>
              <a:avLst/>
              <a:gdLst/>
              <a:ahLst/>
              <a:cxnLst/>
              <a:rect l="l" t="t" r="r" b="b"/>
              <a:pathLst>
                <a:path w="2562225" h="2562225">
                  <a:moveTo>
                    <a:pt x="1281112" y="2562209"/>
                  </a:moveTo>
                  <a:lnTo>
                    <a:pt x="1280111" y="2511096"/>
                  </a:lnTo>
                  <a:lnTo>
                    <a:pt x="1277133" y="2460491"/>
                  </a:lnTo>
                  <a:lnTo>
                    <a:pt x="1272216" y="2410432"/>
                  </a:lnTo>
                  <a:lnTo>
                    <a:pt x="1265396" y="2360955"/>
                  </a:lnTo>
                  <a:lnTo>
                    <a:pt x="1256711" y="2312098"/>
                  </a:lnTo>
                  <a:lnTo>
                    <a:pt x="1246198" y="2263899"/>
                  </a:lnTo>
                  <a:lnTo>
                    <a:pt x="1233896" y="2216394"/>
                  </a:lnTo>
                  <a:lnTo>
                    <a:pt x="1219840" y="2169622"/>
                  </a:lnTo>
                  <a:lnTo>
                    <a:pt x="1204069" y="2123618"/>
                  </a:lnTo>
                  <a:lnTo>
                    <a:pt x="1186620" y="2078422"/>
                  </a:lnTo>
                  <a:lnTo>
                    <a:pt x="1167530" y="2034069"/>
                  </a:lnTo>
                  <a:lnTo>
                    <a:pt x="1146836" y="1990598"/>
                  </a:lnTo>
                  <a:lnTo>
                    <a:pt x="1124576" y="1948046"/>
                  </a:lnTo>
                  <a:lnTo>
                    <a:pt x="1100788" y="1906450"/>
                  </a:lnTo>
                  <a:lnTo>
                    <a:pt x="1075508" y="1865847"/>
                  </a:lnTo>
                  <a:lnTo>
                    <a:pt x="1048774" y="1826275"/>
                  </a:lnTo>
                  <a:lnTo>
                    <a:pt x="1020623" y="1787772"/>
                  </a:lnTo>
                  <a:lnTo>
                    <a:pt x="991093" y="1750373"/>
                  </a:lnTo>
                  <a:lnTo>
                    <a:pt x="960221" y="1714118"/>
                  </a:lnTo>
                  <a:lnTo>
                    <a:pt x="928044" y="1679042"/>
                  </a:lnTo>
                  <a:lnTo>
                    <a:pt x="894599" y="1645184"/>
                  </a:lnTo>
                  <a:lnTo>
                    <a:pt x="859925" y="1612581"/>
                  </a:lnTo>
                  <a:lnTo>
                    <a:pt x="824058" y="1581270"/>
                  </a:lnTo>
                  <a:lnTo>
                    <a:pt x="787036" y="1551289"/>
                  </a:lnTo>
                  <a:lnTo>
                    <a:pt x="748896" y="1522674"/>
                  </a:lnTo>
                  <a:lnTo>
                    <a:pt x="709675" y="1495464"/>
                  </a:lnTo>
                  <a:lnTo>
                    <a:pt x="669411" y="1469695"/>
                  </a:lnTo>
                  <a:lnTo>
                    <a:pt x="628141" y="1445405"/>
                  </a:lnTo>
                  <a:lnTo>
                    <a:pt x="585903" y="1422631"/>
                  </a:lnTo>
                  <a:lnTo>
                    <a:pt x="542733" y="1401411"/>
                  </a:lnTo>
                  <a:lnTo>
                    <a:pt x="498670" y="1381782"/>
                  </a:lnTo>
                  <a:lnTo>
                    <a:pt x="452237" y="1363212"/>
                  </a:lnTo>
                  <a:lnTo>
                    <a:pt x="404931" y="1346422"/>
                  </a:lnTo>
                  <a:lnTo>
                    <a:pt x="356794" y="1331452"/>
                  </a:lnTo>
                  <a:lnTo>
                    <a:pt x="307867" y="1318344"/>
                  </a:lnTo>
                  <a:lnTo>
                    <a:pt x="258190" y="1307140"/>
                  </a:lnTo>
                  <a:lnTo>
                    <a:pt x="207804" y="1297880"/>
                  </a:lnTo>
                  <a:lnTo>
                    <a:pt x="156752" y="1290606"/>
                  </a:lnTo>
                  <a:lnTo>
                    <a:pt x="105073" y="1285359"/>
                  </a:lnTo>
                  <a:lnTo>
                    <a:pt x="52808" y="1282181"/>
                  </a:lnTo>
                  <a:lnTo>
                    <a:pt x="0" y="1281112"/>
                  </a:lnTo>
                  <a:lnTo>
                    <a:pt x="51111" y="1280111"/>
                  </a:lnTo>
                  <a:lnTo>
                    <a:pt x="101715" y="1277133"/>
                  </a:lnTo>
                  <a:lnTo>
                    <a:pt x="151773" y="1272216"/>
                  </a:lnTo>
                  <a:lnTo>
                    <a:pt x="201250" y="1265396"/>
                  </a:lnTo>
                  <a:lnTo>
                    <a:pt x="250106" y="1256711"/>
                  </a:lnTo>
                  <a:lnTo>
                    <a:pt x="298305" y="1246198"/>
                  </a:lnTo>
                  <a:lnTo>
                    <a:pt x="345810" y="1233896"/>
                  </a:lnTo>
                  <a:lnTo>
                    <a:pt x="392583" y="1219840"/>
                  </a:lnTo>
                  <a:lnTo>
                    <a:pt x="438587" y="1204069"/>
                  </a:lnTo>
                  <a:lnTo>
                    <a:pt x="483784" y="1186620"/>
                  </a:lnTo>
                  <a:lnTo>
                    <a:pt x="528137" y="1167530"/>
                  </a:lnTo>
                  <a:lnTo>
                    <a:pt x="571609" y="1146836"/>
                  </a:lnTo>
                  <a:lnTo>
                    <a:pt x="614162" y="1124576"/>
                  </a:lnTo>
                  <a:lnTo>
                    <a:pt x="655759" y="1100788"/>
                  </a:lnTo>
                  <a:lnTo>
                    <a:pt x="696363" y="1075508"/>
                  </a:lnTo>
                  <a:lnTo>
                    <a:pt x="735936" y="1048774"/>
                  </a:lnTo>
                  <a:lnTo>
                    <a:pt x="774441" y="1020623"/>
                  </a:lnTo>
                  <a:lnTo>
                    <a:pt x="811840" y="991093"/>
                  </a:lnTo>
                  <a:lnTo>
                    <a:pt x="848097" y="960221"/>
                  </a:lnTo>
                  <a:lnTo>
                    <a:pt x="883173" y="928044"/>
                  </a:lnTo>
                  <a:lnTo>
                    <a:pt x="917033" y="894599"/>
                  </a:lnTo>
                  <a:lnTo>
                    <a:pt x="949637" y="859925"/>
                  </a:lnTo>
                  <a:lnTo>
                    <a:pt x="980949" y="824058"/>
                  </a:lnTo>
                  <a:lnTo>
                    <a:pt x="1010931" y="787036"/>
                  </a:lnTo>
                  <a:lnTo>
                    <a:pt x="1039547" y="748896"/>
                  </a:lnTo>
                  <a:lnTo>
                    <a:pt x="1066758" y="709675"/>
                  </a:lnTo>
                  <a:lnTo>
                    <a:pt x="1092527" y="669411"/>
                  </a:lnTo>
                  <a:lnTo>
                    <a:pt x="1116818" y="628141"/>
                  </a:lnTo>
                  <a:lnTo>
                    <a:pt x="1139592" y="585903"/>
                  </a:lnTo>
                  <a:lnTo>
                    <a:pt x="1160813" y="542733"/>
                  </a:lnTo>
                  <a:lnTo>
                    <a:pt x="1180442" y="498670"/>
                  </a:lnTo>
                  <a:lnTo>
                    <a:pt x="1199012" y="452237"/>
                  </a:lnTo>
                  <a:lnTo>
                    <a:pt x="1215802" y="404931"/>
                  </a:lnTo>
                  <a:lnTo>
                    <a:pt x="1230772" y="356794"/>
                  </a:lnTo>
                  <a:lnTo>
                    <a:pt x="1243880" y="307867"/>
                  </a:lnTo>
                  <a:lnTo>
                    <a:pt x="1255084" y="258190"/>
                  </a:lnTo>
                  <a:lnTo>
                    <a:pt x="1264344" y="207804"/>
                  </a:lnTo>
                  <a:lnTo>
                    <a:pt x="1271618" y="156752"/>
                  </a:lnTo>
                  <a:lnTo>
                    <a:pt x="1276865" y="105073"/>
                  </a:lnTo>
                  <a:lnTo>
                    <a:pt x="1280043" y="52808"/>
                  </a:lnTo>
                  <a:lnTo>
                    <a:pt x="1281112" y="0"/>
                  </a:lnTo>
                  <a:lnTo>
                    <a:pt x="1282113" y="51111"/>
                  </a:lnTo>
                  <a:lnTo>
                    <a:pt x="1285091" y="101715"/>
                  </a:lnTo>
                  <a:lnTo>
                    <a:pt x="1290008" y="151773"/>
                  </a:lnTo>
                  <a:lnTo>
                    <a:pt x="1296828" y="201250"/>
                  </a:lnTo>
                  <a:lnTo>
                    <a:pt x="1305513" y="250106"/>
                  </a:lnTo>
                  <a:lnTo>
                    <a:pt x="1316026" y="298305"/>
                  </a:lnTo>
                  <a:lnTo>
                    <a:pt x="1328328" y="345810"/>
                  </a:lnTo>
                  <a:lnTo>
                    <a:pt x="1342384" y="392583"/>
                  </a:lnTo>
                  <a:lnTo>
                    <a:pt x="1358155" y="438587"/>
                  </a:lnTo>
                  <a:lnTo>
                    <a:pt x="1375604" y="483784"/>
                  </a:lnTo>
                  <a:lnTo>
                    <a:pt x="1394694" y="528137"/>
                  </a:lnTo>
                  <a:lnTo>
                    <a:pt x="1415388" y="571609"/>
                  </a:lnTo>
                  <a:lnTo>
                    <a:pt x="1437647" y="614162"/>
                  </a:lnTo>
                  <a:lnTo>
                    <a:pt x="1461436" y="655759"/>
                  </a:lnTo>
                  <a:lnTo>
                    <a:pt x="1486716" y="696363"/>
                  </a:lnTo>
                  <a:lnTo>
                    <a:pt x="1513450" y="735936"/>
                  </a:lnTo>
                  <a:lnTo>
                    <a:pt x="1541601" y="774441"/>
                  </a:lnTo>
                  <a:lnTo>
                    <a:pt x="1571131" y="811840"/>
                  </a:lnTo>
                  <a:lnTo>
                    <a:pt x="1602003" y="848097"/>
                  </a:lnTo>
                  <a:lnTo>
                    <a:pt x="1634180" y="883173"/>
                  </a:lnTo>
                  <a:lnTo>
                    <a:pt x="1667624" y="917033"/>
                  </a:lnTo>
                  <a:lnTo>
                    <a:pt x="1702299" y="949637"/>
                  </a:lnTo>
                  <a:lnTo>
                    <a:pt x="1738166" y="980949"/>
                  </a:lnTo>
                  <a:lnTo>
                    <a:pt x="1775188" y="1010931"/>
                  </a:lnTo>
                  <a:lnTo>
                    <a:pt x="1813328" y="1039547"/>
                  </a:lnTo>
                  <a:lnTo>
                    <a:pt x="1852549" y="1066758"/>
                  </a:lnTo>
                  <a:lnTo>
                    <a:pt x="1892813" y="1092527"/>
                  </a:lnTo>
                  <a:lnTo>
                    <a:pt x="1934083" y="1116818"/>
                  </a:lnTo>
                  <a:lnTo>
                    <a:pt x="1976321" y="1139592"/>
                  </a:lnTo>
                  <a:lnTo>
                    <a:pt x="2019490" y="1160813"/>
                  </a:lnTo>
                  <a:lnTo>
                    <a:pt x="2063554" y="1180442"/>
                  </a:lnTo>
                  <a:lnTo>
                    <a:pt x="2109987" y="1199012"/>
                  </a:lnTo>
                  <a:lnTo>
                    <a:pt x="2157293" y="1215802"/>
                  </a:lnTo>
                  <a:lnTo>
                    <a:pt x="2205430" y="1230772"/>
                  </a:lnTo>
                  <a:lnTo>
                    <a:pt x="2254357" y="1243880"/>
                  </a:lnTo>
                  <a:lnTo>
                    <a:pt x="2304034" y="1255084"/>
                  </a:lnTo>
                  <a:lnTo>
                    <a:pt x="2354419" y="1264344"/>
                  </a:lnTo>
                  <a:lnTo>
                    <a:pt x="2405472" y="1271618"/>
                  </a:lnTo>
                  <a:lnTo>
                    <a:pt x="2457151" y="1276865"/>
                  </a:lnTo>
                  <a:lnTo>
                    <a:pt x="2509416" y="1280043"/>
                  </a:lnTo>
                  <a:lnTo>
                    <a:pt x="2562224" y="1281112"/>
                  </a:lnTo>
                  <a:lnTo>
                    <a:pt x="2511113" y="1282113"/>
                  </a:lnTo>
                  <a:lnTo>
                    <a:pt x="2460509" y="1285091"/>
                  </a:lnTo>
                  <a:lnTo>
                    <a:pt x="2410450" y="1290008"/>
                  </a:lnTo>
                  <a:lnTo>
                    <a:pt x="2360974" y="1296828"/>
                  </a:lnTo>
                  <a:lnTo>
                    <a:pt x="2312118" y="1305513"/>
                  </a:lnTo>
                  <a:lnTo>
                    <a:pt x="2263919" y="1316025"/>
                  </a:lnTo>
                  <a:lnTo>
                    <a:pt x="2216414" y="1328328"/>
                  </a:lnTo>
                  <a:lnTo>
                    <a:pt x="2169641" y="1342383"/>
                  </a:lnTo>
                  <a:lnTo>
                    <a:pt x="2123637" y="1358154"/>
                  </a:lnTo>
                  <a:lnTo>
                    <a:pt x="2078440" y="1375604"/>
                  </a:lnTo>
                  <a:lnTo>
                    <a:pt x="2034087" y="1394694"/>
                  </a:lnTo>
                  <a:lnTo>
                    <a:pt x="1990615" y="1415387"/>
                  </a:lnTo>
                  <a:lnTo>
                    <a:pt x="1948062" y="1437647"/>
                  </a:lnTo>
                  <a:lnTo>
                    <a:pt x="1906465" y="1461435"/>
                  </a:lnTo>
                  <a:lnTo>
                    <a:pt x="1865861" y="1486715"/>
                  </a:lnTo>
                  <a:lnTo>
                    <a:pt x="1826288" y="1513449"/>
                  </a:lnTo>
                  <a:lnTo>
                    <a:pt x="1787783" y="1541599"/>
                  </a:lnTo>
                  <a:lnTo>
                    <a:pt x="1750384" y="1571129"/>
                  </a:lnTo>
                  <a:lnTo>
                    <a:pt x="1714127" y="1602001"/>
                  </a:lnTo>
                  <a:lnTo>
                    <a:pt x="1679051" y="1634177"/>
                  </a:lnTo>
                  <a:lnTo>
                    <a:pt x="1645191" y="1667621"/>
                  </a:lnTo>
                  <a:lnTo>
                    <a:pt x="1612587" y="1702295"/>
                  </a:lnTo>
                  <a:lnTo>
                    <a:pt x="1581275" y="1738161"/>
                  </a:lnTo>
                  <a:lnTo>
                    <a:pt x="1551293" y="1775183"/>
                  </a:lnTo>
                  <a:lnTo>
                    <a:pt x="1522677" y="1813323"/>
                  </a:lnTo>
                  <a:lnTo>
                    <a:pt x="1495466" y="1852543"/>
                  </a:lnTo>
                  <a:lnTo>
                    <a:pt x="1469697" y="1892806"/>
                  </a:lnTo>
                  <a:lnTo>
                    <a:pt x="1445406" y="1934075"/>
                  </a:lnTo>
                  <a:lnTo>
                    <a:pt x="1422632" y="1976313"/>
                  </a:lnTo>
                  <a:lnTo>
                    <a:pt x="1401411" y="2019481"/>
                  </a:lnTo>
                  <a:lnTo>
                    <a:pt x="1381782" y="2063544"/>
                  </a:lnTo>
                  <a:lnTo>
                    <a:pt x="1363212" y="2109977"/>
                  </a:lnTo>
                  <a:lnTo>
                    <a:pt x="1346422" y="2157283"/>
                  </a:lnTo>
                  <a:lnTo>
                    <a:pt x="1331452" y="2205421"/>
                  </a:lnTo>
                  <a:lnTo>
                    <a:pt x="1318344" y="2254350"/>
                  </a:lnTo>
                  <a:lnTo>
                    <a:pt x="1307140" y="2304027"/>
                  </a:lnTo>
                  <a:lnTo>
                    <a:pt x="1297880" y="2354413"/>
                  </a:lnTo>
                  <a:lnTo>
                    <a:pt x="1290606" y="2405465"/>
                  </a:lnTo>
                  <a:lnTo>
                    <a:pt x="1285359" y="2457142"/>
                  </a:lnTo>
                  <a:lnTo>
                    <a:pt x="1282181" y="2509404"/>
                  </a:lnTo>
                  <a:lnTo>
                    <a:pt x="1281112" y="2562209"/>
                  </a:lnTo>
                  <a:close/>
                </a:path>
              </a:pathLst>
            </a:custGeom>
            <a:solidFill>
              <a:srgbClr val="202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144777" y="0"/>
              <a:ext cx="2562225" cy="2562225"/>
            </a:xfrm>
            <a:custGeom>
              <a:avLst/>
              <a:gdLst/>
              <a:ahLst/>
              <a:cxnLst/>
              <a:rect l="l" t="t" r="r" b="b"/>
              <a:pathLst>
                <a:path w="2562225" h="2562225">
                  <a:moveTo>
                    <a:pt x="0" y="1281112"/>
                  </a:moveTo>
                  <a:lnTo>
                    <a:pt x="883" y="1233084"/>
                  </a:lnTo>
                  <a:lnTo>
                    <a:pt x="3513" y="1185501"/>
                  </a:lnTo>
                  <a:lnTo>
                    <a:pt x="7859" y="1138396"/>
                  </a:lnTo>
                  <a:lnTo>
                    <a:pt x="13890" y="1091799"/>
                  </a:lnTo>
                  <a:lnTo>
                    <a:pt x="21574" y="1045741"/>
                  </a:lnTo>
                  <a:lnTo>
                    <a:pt x="30882" y="1000253"/>
                  </a:lnTo>
                  <a:lnTo>
                    <a:pt x="41781" y="955365"/>
                  </a:lnTo>
                  <a:lnTo>
                    <a:pt x="54241" y="911110"/>
                  </a:lnTo>
                  <a:lnTo>
                    <a:pt x="68230" y="867518"/>
                  </a:lnTo>
                  <a:lnTo>
                    <a:pt x="83719" y="824619"/>
                  </a:lnTo>
                  <a:lnTo>
                    <a:pt x="100676" y="782446"/>
                  </a:lnTo>
                  <a:lnTo>
                    <a:pt x="119069" y="741028"/>
                  </a:lnTo>
                  <a:lnTo>
                    <a:pt x="138869" y="700397"/>
                  </a:lnTo>
                  <a:lnTo>
                    <a:pt x="160044" y="660583"/>
                  </a:lnTo>
                  <a:lnTo>
                    <a:pt x="182563" y="621618"/>
                  </a:lnTo>
                  <a:lnTo>
                    <a:pt x="206395" y="583533"/>
                  </a:lnTo>
                  <a:lnTo>
                    <a:pt x="231509" y="546359"/>
                  </a:lnTo>
                  <a:lnTo>
                    <a:pt x="257875" y="510126"/>
                  </a:lnTo>
                  <a:lnTo>
                    <a:pt x="285460" y="474865"/>
                  </a:lnTo>
                  <a:lnTo>
                    <a:pt x="314235" y="440608"/>
                  </a:lnTo>
                  <a:lnTo>
                    <a:pt x="344168" y="407386"/>
                  </a:lnTo>
                  <a:lnTo>
                    <a:pt x="375229" y="375229"/>
                  </a:lnTo>
                  <a:lnTo>
                    <a:pt x="407386" y="344168"/>
                  </a:lnTo>
                  <a:lnTo>
                    <a:pt x="440608" y="314235"/>
                  </a:lnTo>
                  <a:lnTo>
                    <a:pt x="474865" y="285460"/>
                  </a:lnTo>
                  <a:lnTo>
                    <a:pt x="510126" y="257875"/>
                  </a:lnTo>
                  <a:lnTo>
                    <a:pt x="546359" y="231509"/>
                  </a:lnTo>
                  <a:lnTo>
                    <a:pt x="583533" y="206395"/>
                  </a:lnTo>
                  <a:lnTo>
                    <a:pt x="621618" y="182563"/>
                  </a:lnTo>
                  <a:lnTo>
                    <a:pt x="660583" y="160044"/>
                  </a:lnTo>
                  <a:lnTo>
                    <a:pt x="700397" y="138869"/>
                  </a:lnTo>
                  <a:lnTo>
                    <a:pt x="741028" y="119069"/>
                  </a:lnTo>
                  <a:lnTo>
                    <a:pt x="782446" y="100676"/>
                  </a:lnTo>
                  <a:lnTo>
                    <a:pt x="824619" y="83719"/>
                  </a:lnTo>
                  <a:lnTo>
                    <a:pt x="867518" y="68230"/>
                  </a:lnTo>
                  <a:lnTo>
                    <a:pt x="911110" y="54241"/>
                  </a:lnTo>
                  <a:lnTo>
                    <a:pt x="955365" y="41781"/>
                  </a:lnTo>
                  <a:lnTo>
                    <a:pt x="1000253" y="30882"/>
                  </a:lnTo>
                  <a:lnTo>
                    <a:pt x="1045741" y="21574"/>
                  </a:lnTo>
                  <a:lnTo>
                    <a:pt x="1091799" y="13890"/>
                  </a:lnTo>
                  <a:lnTo>
                    <a:pt x="1138396" y="7859"/>
                  </a:lnTo>
                  <a:lnTo>
                    <a:pt x="1185501" y="3513"/>
                  </a:lnTo>
                  <a:lnTo>
                    <a:pt x="1233084" y="883"/>
                  </a:lnTo>
                  <a:lnTo>
                    <a:pt x="1281112" y="0"/>
                  </a:lnTo>
                  <a:lnTo>
                    <a:pt x="1280043" y="52808"/>
                  </a:lnTo>
                  <a:lnTo>
                    <a:pt x="1276865" y="105073"/>
                  </a:lnTo>
                  <a:lnTo>
                    <a:pt x="1271618" y="156752"/>
                  </a:lnTo>
                  <a:lnTo>
                    <a:pt x="1264344" y="207804"/>
                  </a:lnTo>
                  <a:lnTo>
                    <a:pt x="1255084" y="258190"/>
                  </a:lnTo>
                  <a:lnTo>
                    <a:pt x="1243880" y="307867"/>
                  </a:lnTo>
                  <a:lnTo>
                    <a:pt x="1230772" y="356794"/>
                  </a:lnTo>
                  <a:lnTo>
                    <a:pt x="1215802" y="404931"/>
                  </a:lnTo>
                  <a:lnTo>
                    <a:pt x="1199012" y="452237"/>
                  </a:lnTo>
                  <a:lnTo>
                    <a:pt x="1180442" y="498670"/>
                  </a:lnTo>
                  <a:lnTo>
                    <a:pt x="1160813" y="542733"/>
                  </a:lnTo>
                  <a:lnTo>
                    <a:pt x="1139592" y="585903"/>
                  </a:lnTo>
                  <a:lnTo>
                    <a:pt x="1116818" y="628141"/>
                  </a:lnTo>
                  <a:lnTo>
                    <a:pt x="1092527" y="669411"/>
                  </a:lnTo>
                  <a:lnTo>
                    <a:pt x="1066758" y="709675"/>
                  </a:lnTo>
                  <a:lnTo>
                    <a:pt x="1039547" y="748896"/>
                  </a:lnTo>
                  <a:lnTo>
                    <a:pt x="1010931" y="787036"/>
                  </a:lnTo>
                  <a:lnTo>
                    <a:pt x="980949" y="824058"/>
                  </a:lnTo>
                  <a:lnTo>
                    <a:pt x="949637" y="859925"/>
                  </a:lnTo>
                  <a:lnTo>
                    <a:pt x="917033" y="894600"/>
                  </a:lnTo>
                  <a:lnTo>
                    <a:pt x="883174" y="928044"/>
                  </a:lnTo>
                  <a:lnTo>
                    <a:pt x="848097" y="960221"/>
                  </a:lnTo>
                  <a:lnTo>
                    <a:pt x="811840" y="991093"/>
                  </a:lnTo>
                  <a:lnTo>
                    <a:pt x="774441" y="1020623"/>
                  </a:lnTo>
                  <a:lnTo>
                    <a:pt x="735936" y="1048774"/>
                  </a:lnTo>
                  <a:lnTo>
                    <a:pt x="696363" y="1075508"/>
                  </a:lnTo>
                  <a:lnTo>
                    <a:pt x="655759" y="1100788"/>
                  </a:lnTo>
                  <a:lnTo>
                    <a:pt x="614162" y="1124577"/>
                  </a:lnTo>
                  <a:lnTo>
                    <a:pt x="571609" y="1146836"/>
                  </a:lnTo>
                  <a:lnTo>
                    <a:pt x="528137" y="1167530"/>
                  </a:lnTo>
                  <a:lnTo>
                    <a:pt x="483784" y="1186620"/>
                  </a:lnTo>
                  <a:lnTo>
                    <a:pt x="438587" y="1204069"/>
                  </a:lnTo>
                  <a:lnTo>
                    <a:pt x="392583" y="1219840"/>
                  </a:lnTo>
                  <a:lnTo>
                    <a:pt x="345810" y="1233896"/>
                  </a:lnTo>
                  <a:lnTo>
                    <a:pt x="298305" y="1246198"/>
                  </a:lnTo>
                  <a:lnTo>
                    <a:pt x="250106" y="1256711"/>
                  </a:lnTo>
                  <a:lnTo>
                    <a:pt x="201250" y="1265396"/>
                  </a:lnTo>
                  <a:lnTo>
                    <a:pt x="151773" y="1272216"/>
                  </a:lnTo>
                  <a:lnTo>
                    <a:pt x="101715" y="1277133"/>
                  </a:lnTo>
                  <a:lnTo>
                    <a:pt x="51111" y="1280111"/>
                  </a:lnTo>
                  <a:lnTo>
                    <a:pt x="0" y="1281112"/>
                  </a:lnTo>
                  <a:close/>
                </a:path>
                <a:path w="2562225" h="2562225">
                  <a:moveTo>
                    <a:pt x="1281112" y="2562209"/>
                  </a:moveTo>
                  <a:lnTo>
                    <a:pt x="1282181" y="2509403"/>
                  </a:lnTo>
                  <a:lnTo>
                    <a:pt x="1285359" y="2457140"/>
                  </a:lnTo>
                  <a:lnTo>
                    <a:pt x="1290606" y="2405461"/>
                  </a:lnTo>
                  <a:lnTo>
                    <a:pt x="1297880" y="2354409"/>
                  </a:lnTo>
                  <a:lnTo>
                    <a:pt x="1307140" y="2304023"/>
                  </a:lnTo>
                  <a:lnTo>
                    <a:pt x="1318344" y="2254345"/>
                  </a:lnTo>
                  <a:lnTo>
                    <a:pt x="1331452" y="2205416"/>
                  </a:lnTo>
                  <a:lnTo>
                    <a:pt x="1346422" y="2157278"/>
                  </a:lnTo>
                  <a:lnTo>
                    <a:pt x="1363212" y="2109972"/>
                  </a:lnTo>
                  <a:lnTo>
                    <a:pt x="1381782" y="2063539"/>
                  </a:lnTo>
                  <a:lnTo>
                    <a:pt x="1401411" y="2019477"/>
                  </a:lnTo>
                  <a:lnTo>
                    <a:pt x="1422632" y="1976308"/>
                  </a:lnTo>
                  <a:lnTo>
                    <a:pt x="1445406" y="1934071"/>
                  </a:lnTo>
                  <a:lnTo>
                    <a:pt x="1469696" y="1892803"/>
                  </a:lnTo>
                  <a:lnTo>
                    <a:pt x="1495466" y="1852540"/>
                  </a:lnTo>
                  <a:lnTo>
                    <a:pt x="1522677" y="1813320"/>
                  </a:lnTo>
                  <a:lnTo>
                    <a:pt x="1551293" y="1775181"/>
                  </a:lnTo>
                  <a:lnTo>
                    <a:pt x="1581275" y="1738159"/>
                  </a:lnTo>
                  <a:lnTo>
                    <a:pt x="1612587" y="1702293"/>
                  </a:lnTo>
                  <a:lnTo>
                    <a:pt x="1645191" y="1667620"/>
                  </a:lnTo>
                  <a:lnTo>
                    <a:pt x="1679050" y="1634176"/>
                  </a:lnTo>
                  <a:lnTo>
                    <a:pt x="1714127" y="1602000"/>
                  </a:lnTo>
                  <a:lnTo>
                    <a:pt x="1750384" y="1571128"/>
                  </a:lnTo>
                  <a:lnTo>
                    <a:pt x="1787783" y="1541598"/>
                  </a:lnTo>
                  <a:lnTo>
                    <a:pt x="1826288" y="1513448"/>
                  </a:lnTo>
                  <a:lnTo>
                    <a:pt x="1865861" y="1486714"/>
                  </a:lnTo>
                  <a:lnTo>
                    <a:pt x="1906465" y="1461435"/>
                  </a:lnTo>
                  <a:lnTo>
                    <a:pt x="1948062" y="1437646"/>
                  </a:lnTo>
                  <a:lnTo>
                    <a:pt x="1990615" y="1415387"/>
                  </a:lnTo>
                  <a:lnTo>
                    <a:pt x="2034087" y="1394693"/>
                  </a:lnTo>
                  <a:lnTo>
                    <a:pt x="2078440" y="1375604"/>
                  </a:lnTo>
                  <a:lnTo>
                    <a:pt x="2123637" y="1358154"/>
                  </a:lnTo>
                  <a:lnTo>
                    <a:pt x="2169641" y="1342383"/>
                  </a:lnTo>
                  <a:lnTo>
                    <a:pt x="2216414" y="1328328"/>
                  </a:lnTo>
                  <a:lnTo>
                    <a:pt x="2263919" y="1316025"/>
                  </a:lnTo>
                  <a:lnTo>
                    <a:pt x="2312118" y="1305513"/>
                  </a:lnTo>
                  <a:lnTo>
                    <a:pt x="2360974" y="1296828"/>
                  </a:lnTo>
                  <a:lnTo>
                    <a:pt x="2410451" y="1290008"/>
                  </a:lnTo>
                  <a:lnTo>
                    <a:pt x="2460509" y="1285091"/>
                  </a:lnTo>
                  <a:lnTo>
                    <a:pt x="2511113" y="1282113"/>
                  </a:lnTo>
                  <a:lnTo>
                    <a:pt x="2562225" y="1281112"/>
                  </a:lnTo>
                  <a:lnTo>
                    <a:pt x="2561341" y="1329140"/>
                  </a:lnTo>
                  <a:lnTo>
                    <a:pt x="2558711" y="1376723"/>
                  </a:lnTo>
                  <a:lnTo>
                    <a:pt x="2554365" y="1423828"/>
                  </a:lnTo>
                  <a:lnTo>
                    <a:pt x="2548334" y="1470425"/>
                  </a:lnTo>
                  <a:lnTo>
                    <a:pt x="2540650" y="1516483"/>
                  </a:lnTo>
                  <a:lnTo>
                    <a:pt x="2531342" y="1561971"/>
                  </a:lnTo>
                  <a:lnTo>
                    <a:pt x="2520443" y="1606858"/>
                  </a:lnTo>
                  <a:lnTo>
                    <a:pt x="2507983" y="1651113"/>
                  </a:lnTo>
                  <a:lnTo>
                    <a:pt x="2493994" y="1694705"/>
                  </a:lnTo>
                  <a:lnTo>
                    <a:pt x="2478505" y="1737603"/>
                  </a:lnTo>
                  <a:lnTo>
                    <a:pt x="2461548" y="1779776"/>
                  </a:lnTo>
                  <a:lnTo>
                    <a:pt x="2443155" y="1821193"/>
                  </a:lnTo>
                  <a:lnTo>
                    <a:pt x="2423355" y="1861824"/>
                  </a:lnTo>
                  <a:lnTo>
                    <a:pt x="2402180" y="1901637"/>
                  </a:lnTo>
                  <a:lnTo>
                    <a:pt x="2379661" y="1940601"/>
                  </a:lnTo>
                  <a:lnTo>
                    <a:pt x="2355829" y="1978686"/>
                  </a:lnTo>
                  <a:lnTo>
                    <a:pt x="2330715" y="2015860"/>
                  </a:lnTo>
                  <a:lnTo>
                    <a:pt x="2304349" y="2052093"/>
                  </a:lnTo>
                  <a:lnTo>
                    <a:pt x="2276764" y="2087352"/>
                  </a:lnTo>
                  <a:lnTo>
                    <a:pt x="2247989" y="2121609"/>
                  </a:lnTo>
                  <a:lnTo>
                    <a:pt x="2218056" y="2154831"/>
                  </a:lnTo>
                  <a:lnTo>
                    <a:pt x="2186995" y="2186987"/>
                  </a:lnTo>
                  <a:lnTo>
                    <a:pt x="2154838" y="2218047"/>
                  </a:lnTo>
                  <a:lnTo>
                    <a:pt x="2121615" y="2247980"/>
                  </a:lnTo>
                  <a:lnTo>
                    <a:pt x="2087359" y="2276755"/>
                  </a:lnTo>
                  <a:lnTo>
                    <a:pt x="2052098" y="2304340"/>
                  </a:lnTo>
                  <a:lnTo>
                    <a:pt x="2015865" y="2330705"/>
                  </a:lnTo>
                  <a:lnTo>
                    <a:pt x="1978691" y="2355818"/>
                  </a:lnTo>
                  <a:lnTo>
                    <a:pt x="1940606" y="2379650"/>
                  </a:lnTo>
                  <a:lnTo>
                    <a:pt x="1901641" y="2402168"/>
                  </a:lnTo>
                  <a:lnTo>
                    <a:pt x="1861827" y="2423343"/>
                  </a:lnTo>
                  <a:lnTo>
                    <a:pt x="1821196" y="2443142"/>
                  </a:lnTo>
                  <a:lnTo>
                    <a:pt x="1779778" y="2461535"/>
                  </a:lnTo>
                  <a:lnTo>
                    <a:pt x="1737605" y="2478492"/>
                  </a:lnTo>
                  <a:lnTo>
                    <a:pt x="1694706" y="2493980"/>
                  </a:lnTo>
                  <a:lnTo>
                    <a:pt x="1651114" y="2507969"/>
                  </a:lnTo>
                  <a:lnTo>
                    <a:pt x="1606859" y="2520429"/>
                  </a:lnTo>
                  <a:lnTo>
                    <a:pt x="1561971" y="2531328"/>
                  </a:lnTo>
                  <a:lnTo>
                    <a:pt x="1516483" y="2540635"/>
                  </a:lnTo>
                  <a:lnTo>
                    <a:pt x="1470425" y="2548319"/>
                  </a:lnTo>
                  <a:lnTo>
                    <a:pt x="1423828" y="2554350"/>
                  </a:lnTo>
                  <a:lnTo>
                    <a:pt x="1376723" y="2558695"/>
                  </a:lnTo>
                  <a:lnTo>
                    <a:pt x="1329140" y="2561326"/>
                  </a:lnTo>
                  <a:lnTo>
                    <a:pt x="1281112" y="2562209"/>
                  </a:lnTo>
                  <a:close/>
                </a:path>
              </a:pathLst>
            </a:custGeom>
            <a:solidFill>
              <a:srgbClr val="418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144767" y="11"/>
              <a:ext cx="5141595" cy="2580640"/>
            </a:xfrm>
            <a:custGeom>
              <a:avLst/>
              <a:gdLst/>
              <a:ahLst/>
              <a:cxnLst/>
              <a:rect l="l" t="t" r="r" b="b"/>
              <a:pathLst>
                <a:path w="5141594" h="2580640">
                  <a:moveTo>
                    <a:pt x="1281112" y="2562199"/>
                  </a:moveTo>
                  <a:lnTo>
                    <a:pt x="1280121" y="2511094"/>
                  </a:lnTo>
                  <a:lnTo>
                    <a:pt x="1277137" y="2460485"/>
                  </a:lnTo>
                  <a:lnTo>
                    <a:pt x="1272222" y="2410422"/>
                  </a:lnTo>
                  <a:lnTo>
                    <a:pt x="1265402" y="2360955"/>
                  </a:lnTo>
                  <a:lnTo>
                    <a:pt x="1256715" y="2312098"/>
                  </a:lnTo>
                  <a:lnTo>
                    <a:pt x="1246200" y="2263889"/>
                  </a:lnTo>
                  <a:lnTo>
                    <a:pt x="1233906" y="2216391"/>
                  </a:lnTo>
                  <a:lnTo>
                    <a:pt x="1219847" y="2169617"/>
                  </a:lnTo>
                  <a:lnTo>
                    <a:pt x="1204074" y="2123617"/>
                  </a:lnTo>
                  <a:lnTo>
                    <a:pt x="1186624" y="2078418"/>
                  </a:lnTo>
                  <a:lnTo>
                    <a:pt x="1167536" y="2034070"/>
                  </a:lnTo>
                  <a:lnTo>
                    <a:pt x="1146835" y="1990598"/>
                  </a:lnTo>
                  <a:lnTo>
                    <a:pt x="1124585" y="1948040"/>
                  </a:lnTo>
                  <a:lnTo>
                    <a:pt x="1100797" y="1906447"/>
                  </a:lnTo>
                  <a:lnTo>
                    <a:pt x="1075512" y="1865845"/>
                  </a:lnTo>
                  <a:lnTo>
                    <a:pt x="1048778" y="1826272"/>
                  </a:lnTo>
                  <a:lnTo>
                    <a:pt x="1020622" y="1787766"/>
                  </a:lnTo>
                  <a:lnTo>
                    <a:pt x="991095" y="1750364"/>
                  </a:lnTo>
                  <a:lnTo>
                    <a:pt x="960221" y="1714119"/>
                  </a:lnTo>
                  <a:lnTo>
                    <a:pt x="928052" y="1679041"/>
                  </a:lnTo>
                  <a:lnTo>
                    <a:pt x="894600" y="1645183"/>
                  </a:lnTo>
                  <a:lnTo>
                    <a:pt x="859929" y="1612582"/>
                  </a:lnTo>
                  <a:lnTo>
                    <a:pt x="824064" y="1581264"/>
                  </a:lnTo>
                  <a:lnTo>
                    <a:pt x="787044" y="1551279"/>
                  </a:lnTo>
                  <a:lnTo>
                    <a:pt x="748906" y="1522666"/>
                  </a:lnTo>
                  <a:lnTo>
                    <a:pt x="709676" y="1495463"/>
                  </a:lnTo>
                  <a:lnTo>
                    <a:pt x="669417" y="1469694"/>
                  </a:lnTo>
                  <a:lnTo>
                    <a:pt x="628142" y="1445399"/>
                  </a:lnTo>
                  <a:lnTo>
                    <a:pt x="585914" y="1422628"/>
                  </a:lnTo>
                  <a:lnTo>
                    <a:pt x="542734" y="1401406"/>
                  </a:lnTo>
                  <a:lnTo>
                    <a:pt x="498678" y="1381772"/>
                  </a:lnTo>
                  <a:lnTo>
                    <a:pt x="452247" y="1363205"/>
                  </a:lnTo>
                  <a:lnTo>
                    <a:pt x="404939" y="1346415"/>
                  </a:lnTo>
                  <a:lnTo>
                    <a:pt x="356793" y="1331442"/>
                  </a:lnTo>
                  <a:lnTo>
                    <a:pt x="307873" y="1318336"/>
                  </a:lnTo>
                  <a:lnTo>
                    <a:pt x="258191" y="1307134"/>
                  </a:lnTo>
                  <a:lnTo>
                    <a:pt x="207810" y="1297876"/>
                  </a:lnTo>
                  <a:lnTo>
                    <a:pt x="156756" y="1290599"/>
                  </a:lnTo>
                  <a:lnTo>
                    <a:pt x="105079" y="1285354"/>
                  </a:lnTo>
                  <a:lnTo>
                    <a:pt x="52819" y="1282179"/>
                  </a:lnTo>
                  <a:lnTo>
                    <a:pt x="0" y="1281112"/>
                  </a:lnTo>
                  <a:lnTo>
                    <a:pt x="889" y="1329131"/>
                  </a:lnTo>
                  <a:lnTo>
                    <a:pt x="3517" y="1376718"/>
                  </a:lnTo>
                  <a:lnTo>
                    <a:pt x="7861" y="1423822"/>
                  </a:lnTo>
                  <a:lnTo>
                    <a:pt x="13893" y="1470418"/>
                  </a:lnTo>
                  <a:lnTo>
                    <a:pt x="21577" y="1516481"/>
                  </a:lnTo>
                  <a:lnTo>
                    <a:pt x="30886" y="1561960"/>
                  </a:lnTo>
                  <a:lnTo>
                    <a:pt x="41783" y="1606854"/>
                  </a:lnTo>
                  <a:lnTo>
                    <a:pt x="54241" y="1651101"/>
                  </a:lnTo>
                  <a:lnTo>
                    <a:pt x="68237" y="1694700"/>
                  </a:lnTo>
                  <a:lnTo>
                    <a:pt x="83718" y="1737601"/>
                  </a:lnTo>
                  <a:lnTo>
                    <a:pt x="100685" y="1779765"/>
                  </a:lnTo>
                  <a:lnTo>
                    <a:pt x="119075" y="1821192"/>
                  </a:lnTo>
                  <a:lnTo>
                    <a:pt x="138874" y="1861820"/>
                  </a:lnTo>
                  <a:lnTo>
                    <a:pt x="160045" y="1901634"/>
                  </a:lnTo>
                  <a:lnTo>
                    <a:pt x="182562" y="1940598"/>
                  </a:lnTo>
                  <a:lnTo>
                    <a:pt x="206400" y="1978685"/>
                  </a:lnTo>
                  <a:lnTo>
                    <a:pt x="231508" y="2015858"/>
                  </a:lnTo>
                  <a:lnTo>
                    <a:pt x="257873" y="2052091"/>
                  </a:lnTo>
                  <a:lnTo>
                    <a:pt x="285470" y="2087346"/>
                  </a:lnTo>
                  <a:lnTo>
                    <a:pt x="314236" y="2121598"/>
                  </a:lnTo>
                  <a:lnTo>
                    <a:pt x="344170" y="2154821"/>
                  </a:lnTo>
                  <a:lnTo>
                    <a:pt x="375234" y="2186978"/>
                  </a:lnTo>
                  <a:lnTo>
                    <a:pt x="407390" y="2218042"/>
                  </a:lnTo>
                  <a:lnTo>
                    <a:pt x="440613" y="2247976"/>
                  </a:lnTo>
                  <a:lnTo>
                    <a:pt x="474865" y="2276754"/>
                  </a:lnTo>
                  <a:lnTo>
                    <a:pt x="510133" y="2304338"/>
                  </a:lnTo>
                  <a:lnTo>
                    <a:pt x="546366" y="2330704"/>
                  </a:lnTo>
                  <a:lnTo>
                    <a:pt x="583539" y="2355812"/>
                  </a:lnTo>
                  <a:lnTo>
                    <a:pt x="621626" y="2379649"/>
                  </a:lnTo>
                  <a:lnTo>
                    <a:pt x="660590" y="2402167"/>
                  </a:lnTo>
                  <a:lnTo>
                    <a:pt x="700405" y="2423337"/>
                  </a:lnTo>
                  <a:lnTo>
                    <a:pt x="741032" y="2443137"/>
                  </a:lnTo>
                  <a:lnTo>
                    <a:pt x="782447" y="2461526"/>
                  </a:lnTo>
                  <a:lnTo>
                    <a:pt x="824623" y="2478481"/>
                  </a:lnTo>
                  <a:lnTo>
                    <a:pt x="867524" y="2493975"/>
                  </a:lnTo>
                  <a:lnTo>
                    <a:pt x="911110" y="2507958"/>
                  </a:lnTo>
                  <a:lnTo>
                    <a:pt x="955370" y="2520429"/>
                  </a:lnTo>
                  <a:lnTo>
                    <a:pt x="1000252" y="2531326"/>
                  </a:lnTo>
                  <a:lnTo>
                    <a:pt x="1045743" y="2540635"/>
                  </a:lnTo>
                  <a:lnTo>
                    <a:pt x="1091806" y="2548318"/>
                  </a:lnTo>
                  <a:lnTo>
                    <a:pt x="1138402" y="2554338"/>
                  </a:lnTo>
                  <a:lnTo>
                    <a:pt x="1185506" y="2558694"/>
                  </a:lnTo>
                  <a:lnTo>
                    <a:pt x="1233093" y="2561323"/>
                  </a:lnTo>
                  <a:lnTo>
                    <a:pt x="1281112" y="2562199"/>
                  </a:lnTo>
                  <a:close/>
                </a:path>
                <a:path w="5141594" h="2580640">
                  <a:moveTo>
                    <a:pt x="5141493" y="0"/>
                  </a:moveTo>
                  <a:lnTo>
                    <a:pt x="2560218" y="0"/>
                  </a:lnTo>
                  <a:lnTo>
                    <a:pt x="2560218" y="264160"/>
                  </a:lnTo>
                  <a:lnTo>
                    <a:pt x="2560218" y="1212621"/>
                  </a:lnTo>
                  <a:lnTo>
                    <a:pt x="2554363" y="1138389"/>
                  </a:lnTo>
                  <a:lnTo>
                    <a:pt x="2548344" y="1091793"/>
                  </a:lnTo>
                  <a:lnTo>
                    <a:pt x="2540660" y="1045730"/>
                  </a:lnTo>
                  <a:lnTo>
                    <a:pt x="2531351" y="1000252"/>
                  </a:lnTo>
                  <a:lnTo>
                    <a:pt x="2520442" y="955357"/>
                  </a:lnTo>
                  <a:lnTo>
                    <a:pt x="2507983" y="911110"/>
                  </a:lnTo>
                  <a:lnTo>
                    <a:pt x="2494000" y="867511"/>
                  </a:lnTo>
                  <a:lnTo>
                    <a:pt x="2478506" y="824611"/>
                  </a:lnTo>
                  <a:lnTo>
                    <a:pt x="2461552" y="782434"/>
                  </a:lnTo>
                  <a:lnTo>
                    <a:pt x="2443162" y="741019"/>
                  </a:lnTo>
                  <a:lnTo>
                    <a:pt x="2423363" y="700392"/>
                  </a:lnTo>
                  <a:lnTo>
                    <a:pt x="2402179" y="660577"/>
                  </a:lnTo>
                  <a:lnTo>
                    <a:pt x="2379662" y="621614"/>
                  </a:lnTo>
                  <a:lnTo>
                    <a:pt x="2355837" y="583526"/>
                  </a:lnTo>
                  <a:lnTo>
                    <a:pt x="2330716" y="546354"/>
                  </a:lnTo>
                  <a:lnTo>
                    <a:pt x="2304351" y="510120"/>
                  </a:lnTo>
                  <a:lnTo>
                    <a:pt x="2276767" y="474865"/>
                  </a:lnTo>
                  <a:lnTo>
                    <a:pt x="2247989" y="440601"/>
                  </a:lnTo>
                  <a:lnTo>
                    <a:pt x="2218055" y="407377"/>
                  </a:lnTo>
                  <a:lnTo>
                    <a:pt x="2187003" y="375221"/>
                  </a:lnTo>
                  <a:lnTo>
                    <a:pt x="2154847" y="344157"/>
                  </a:lnTo>
                  <a:lnTo>
                    <a:pt x="2121624" y="314223"/>
                  </a:lnTo>
                  <a:lnTo>
                    <a:pt x="2087359" y="285457"/>
                  </a:lnTo>
                  <a:lnTo>
                    <a:pt x="2052104" y="257873"/>
                  </a:lnTo>
                  <a:lnTo>
                    <a:pt x="2015871" y="231508"/>
                  </a:lnTo>
                  <a:lnTo>
                    <a:pt x="1978698" y="206387"/>
                  </a:lnTo>
                  <a:lnTo>
                    <a:pt x="1940610" y="182562"/>
                  </a:lnTo>
                  <a:lnTo>
                    <a:pt x="1901647" y="160032"/>
                  </a:lnTo>
                  <a:lnTo>
                    <a:pt x="1861832" y="138861"/>
                  </a:lnTo>
                  <a:lnTo>
                    <a:pt x="1821205" y="119062"/>
                  </a:lnTo>
                  <a:lnTo>
                    <a:pt x="1779778" y="100672"/>
                  </a:lnTo>
                  <a:lnTo>
                    <a:pt x="1737614" y="83718"/>
                  </a:lnTo>
                  <a:lnTo>
                    <a:pt x="1694713" y="68224"/>
                  </a:lnTo>
                  <a:lnTo>
                    <a:pt x="1651114" y="54229"/>
                  </a:lnTo>
                  <a:lnTo>
                    <a:pt x="1606867" y="41770"/>
                  </a:lnTo>
                  <a:lnTo>
                    <a:pt x="1561973" y="30873"/>
                  </a:lnTo>
                  <a:lnTo>
                    <a:pt x="1516494" y="21564"/>
                  </a:lnTo>
                  <a:lnTo>
                    <a:pt x="1470431" y="13881"/>
                  </a:lnTo>
                  <a:lnTo>
                    <a:pt x="1423835" y="7848"/>
                  </a:lnTo>
                  <a:lnTo>
                    <a:pt x="1376730" y="3505"/>
                  </a:lnTo>
                  <a:lnTo>
                    <a:pt x="1329143" y="876"/>
                  </a:lnTo>
                  <a:lnTo>
                    <a:pt x="1281112" y="0"/>
                  </a:lnTo>
                  <a:lnTo>
                    <a:pt x="1282115" y="51104"/>
                  </a:lnTo>
                  <a:lnTo>
                    <a:pt x="1285100" y="101714"/>
                  </a:lnTo>
                  <a:lnTo>
                    <a:pt x="1290015" y="151765"/>
                  </a:lnTo>
                  <a:lnTo>
                    <a:pt x="1296835" y="201244"/>
                  </a:lnTo>
                  <a:lnTo>
                    <a:pt x="1305521" y="250101"/>
                  </a:lnTo>
                  <a:lnTo>
                    <a:pt x="1316024" y="298297"/>
                  </a:lnTo>
                  <a:lnTo>
                    <a:pt x="1328331" y="345808"/>
                  </a:lnTo>
                  <a:lnTo>
                    <a:pt x="1342390" y="392582"/>
                  </a:lnTo>
                  <a:lnTo>
                    <a:pt x="1358163" y="438581"/>
                  </a:lnTo>
                  <a:lnTo>
                    <a:pt x="1375613" y="483781"/>
                  </a:lnTo>
                  <a:lnTo>
                    <a:pt x="1394701" y="528129"/>
                  </a:lnTo>
                  <a:lnTo>
                    <a:pt x="1415389" y="571601"/>
                  </a:lnTo>
                  <a:lnTo>
                    <a:pt x="1437652" y="614159"/>
                  </a:lnTo>
                  <a:lnTo>
                    <a:pt x="1461439" y="655751"/>
                  </a:lnTo>
                  <a:lnTo>
                    <a:pt x="1486725" y="696353"/>
                  </a:lnTo>
                  <a:lnTo>
                    <a:pt x="1513459" y="735926"/>
                  </a:lnTo>
                  <a:lnTo>
                    <a:pt x="1541602" y="774433"/>
                  </a:lnTo>
                  <a:lnTo>
                    <a:pt x="1571142" y="811834"/>
                  </a:lnTo>
                  <a:lnTo>
                    <a:pt x="1602003" y="848093"/>
                  </a:lnTo>
                  <a:lnTo>
                    <a:pt x="1634185" y="883170"/>
                  </a:lnTo>
                  <a:lnTo>
                    <a:pt x="1667624" y="917028"/>
                  </a:lnTo>
                  <a:lnTo>
                    <a:pt x="1702308" y="949629"/>
                  </a:lnTo>
                  <a:lnTo>
                    <a:pt x="1738172" y="980948"/>
                  </a:lnTo>
                  <a:lnTo>
                    <a:pt x="1775193" y="1010920"/>
                  </a:lnTo>
                  <a:lnTo>
                    <a:pt x="1813331" y="1039545"/>
                  </a:lnTo>
                  <a:lnTo>
                    <a:pt x="1852549" y="1066749"/>
                  </a:lnTo>
                  <a:lnTo>
                    <a:pt x="1892820" y="1092517"/>
                  </a:lnTo>
                  <a:lnTo>
                    <a:pt x="1934083" y="1116812"/>
                  </a:lnTo>
                  <a:lnTo>
                    <a:pt x="1976323" y="1139583"/>
                  </a:lnTo>
                  <a:lnTo>
                    <a:pt x="2019490" y="1160805"/>
                  </a:lnTo>
                  <a:lnTo>
                    <a:pt x="2063559" y="1180439"/>
                  </a:lnTo>
                  <a:lnTo>
                    <a:pt x="2109990" y="1199007"/>
                  </a:lnTo>
                  <a:lnTo>
                    <a:pt x="2157298" y="1215796"/>
                  </a:lnTo>
                  <a:lnTo>
                    <a:pt x="2205431" y="1230769"/>
                  </a:lnTo>
                  <a:lnTo>
                    <a:pt x="2254364" y="1243876"/>
                  </a:lnTo>
                  <a:lnTo>
                    <a:pt x="2304034" y="1255077"/>
                  </a:lnTo>
                  <a:lnTo>
                    <a:pt x="2354427" y="1264335"/>
                  </a:lnTo>
                  <a:lnTo>
                    <a:pt x="2405481" y="1271612"/>
                  </a:lnTo>
                  <a:lnTo>
                    <a:pt x="2457158" y="1276858"/>
                  </a:lnTo>
                  <a:lnTo>
                    <a:pt x="2509418" y="1280033"/>
                  </a:lnTo>
                  <a:lnTo>
                    <a:pt x="2560218" y="1281074"/>
                  </a:lnTo>
                  <a:lnTo>
                    <a:pt x="2560218" y="2317750"/>
                  </a:lnTo>
                  <a:lnTo>
                    <a:pt x="2560218" y="2580640"/>
                  </a:lnTo>
                  <a:lnTo>
                    <a:pt x="5141493" y="2580640"/>
                  </a:lnTo>
                  <a:lnTo>
                    <a:pt x="5141493" y="2317750"/>
                  </a:lnTo>
                  <a:lnTo>
                    <a:pt x="2824086" y="2317750"/>
                  </a:lnTo>
                  <a:lnTo>
                    <a:pt x="2824086" y="264160"/>
                  </a:lnTo>
                  <a:lnTo>
                    <a:pt x="4877625" y="264160"/>
                  </a:lnTo>
                  <a:lnTo>
                    <a:pt x="4877625" y="2317407"/>
                  </a:lnTo>
                  <a:lnTo>
                    <a:pt x="5141493" y="2317407"/>
                  </a:lnTo>
                  <a:lnTo>
                    <a:pt x="5141493" y="264160"/>
                  </a:lnTo>
                  <a:lnTo>
                    <a:pt x="5141493" y="263855"/>
                  </a:lnTo>
                  <a:lnTo>
                    <a:pt x="5141493" y="0"/>
                  </a:lnTo>
                  <a:close/>
                </a:path>
              </a:pathLst>
            </a:custGeom>
            <a:solidFill>
              <a:srgbClr val="385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968853" y="264171"/>
              <a:ext cx="2053589" cy="2053589"/>
            </a:xfrm>
            <a:custGeom>
              <a:avLst/>
              <a:gdLst/>
              <a:ahLst/>
              <a:cxnLst/>
              <a:rect l="l" t="t" r="r" b="b"/>
              <a:pathLst>
                <a:path w="2053590" h="2053589">
                  <a:moveTo>
                    <a:pt x="2053539" y="0"/>
                  </a:moveTo>
                  <a:lnTo>
                    <a:pt x="0" y="0"/>
                  </a:lnTo>
                  <a:lnTo>
                    <a:pt x="0" y="264160"/>
                  </a:lnTo>
                  <a:lnTo>
                    <a:pt x="0" y="1789430"/>
                  </a:lnTo>
                  <a:lnTo>
                    <a:pt x="0" y="2053590"/>
                  </a:lnTo>
                  <a:lnTo>
                    <a:pt x="2053539" y="2053590"/>
                  </a:lnTo>
                  <a:lnTo>
                    <a:pt x="2053539" y="1789430"/>
                  </a:lnTo>
                  <a:lnTo>
                    <a:pt x="263855" y="1789430"/>
                  </a:lnTo>
                  <a:lnTo>
                    <a:pt x="263855" y="264160"/>
                  </a:lnTo>
                  <a:lnTo>
                    <a:pt x="1789684" y="264160"/>
                  </a:lnTo>
                  <a:lnTo>
                    <a:pt x="1789684" y="1789379"/>
                  </a:lnTo>
                  <a:lnTo>
                    <a:pt x="2053539" y="1789379"/>
                  </a:lnTo>
                  <a:lnTo>
                    <a:pt x="2053539" y="264160"/>
                  </a:lnTo>
                  <a:lnTo>
                    <a:pt x="2053539" y="263550"/>
                  </a:lnTo>
                  <a:lnTo>
                    <a:pt x="2053539" y="0"/>
                  </a:lnTo>
                  <a:close/>
                </a:path>
              </a:pathLst>
            </a:custGeom>
            <a:solidFill>
              <a:srgbClr val="418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232708" y="528332"/>
              <a:ext cx="1525905" cy="1525270"/>
            </a:xfrm>
            <a:custGeom>
              <a:avLst/>
              <a:gdLst/>
              <a:ahLst/>
              <a:cxnLst/>
              <a:rect l="l" t="t" r="r" b="b"/>
              <a:pathLst>
                <a:path w="1525905" h="1525270">
                  <a:moveTo>
                    <a:pt x="1525828" y="0"/>
                  </a:moveTo>
                  <a:lnTo>
                    <a:pt x="0" y="0"/>
                  </a:lnTo>
                  <a:lnTo>
                    <a:pt x="0" y="262890"/>
                  </a:lnTo>
                  <a:lnTo>
                    <a:pt x="0" y="1261110"/>
                  </a:lnTo>
                  <a:lnTo>
                    <a:pt x="0" y="1525270"/>
                  </a:lnTo>
                  <a:lnTo>
                    <a:pt x="1525828" y="1525270"/>
                  </a:lnTo>
                  <a:lnTo>
                    <a:pt x="1525828" y="1261364"/>
                  </a:lnTo>
                  <a:lnTo>
                    <a:pt x="1525828" y="1261110"/>
                  </a:lnTo>
                  <a:lnTo>
                    <a:pt x="1525828" y="263258"/>
                  </a:lnTo>
                  <a:lnTo>
                    <a:pt x="1261973" y="263258"/>
                  </a:lnTo>
                  <a:lnTo>
                    <a:pt x="1261973" y="1261110"/>
                  </a:lnTo>
                  <a:lnTo>
                    <a:pt x="263855" y="1261110"/>
                  </a:lnTo>
                  <a:lnTo>
                    <a:pt x="263855" y="262890"/>
                  </a:lnTo>
                  <a:lnTo>
                    <a:pt x="1525828" y="262890"/>
                  </a:lnTo>
                  <a:lnTo>
                    <a:pt x="1525828" y="0"/>
                  </a:lnTo>
                  <a:close/>
                </a:path>
              </a:pathLst>
            </a:custGeom>
            <a:solidFill>
              <a:srgbClr val="04D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1028687" y="8248497"/>
            <a:ext cx="795020" cy="793750"/>
          </a:xfrm>
          <a:custGeom>
            <a:avLst/>
            <a:gdLst/>
            <a:ahLst/>
            <a:cxnLst/>
            <a:rect l="l" t="t" r="r" b="b"/>
            <a:pathLst>
              <a:path w="795019" h="793750">
                <a:moveTo>
                  <a:pt x="794537" y="0"/>
                </a:moveTo>
                <a:lnTo>
                  <a:pt x="0" y="0"/>
                </a:lnTo>
                <a:lnTo>
                  <a:pt x="0" y="32994"/>
                </a:lnTo>
                <a:lnTo>
                  <a:pt x="0" y="793127"/>
                </a:lnTo>
                <a:lnTo>
                  <a:pt x="32766" y="793127"/>
                </a:lnTo>
                <a:lnTo>
                  <a:pt x="32766" y="32994"/>
                </a:lnTo>
                <a:lnTo>
                  <a:pt x="794537" y="32994"/>
                </a:lnTo>
                <a:lnTo>
                  <a:pt x="794537" y="0"/>
                </a:lnTo>
                <a:close/>
              </a:path>
            </a:pathLst>
          </a:custGeom>
          <a:solidFill>
            <a:srgbClr val="12C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67912" y="8968016"/>
            <a:ext cx="795020" cy="793750"/>
          </a:xfrm>
          <a:custGeom>
            <a:avLst/>
            <a:gdLst/>
            <a:ahLst/>
            <a:cxnLst/>
            <a:rect l="l" t="t" r="r" b="b"/>
            <a:pathLst>
              <a:path w="795020" h="793750">
                <a:moveTo>
                  <a:pt x="794524" y="0"/>
                </a:moveTo>
                <a:lnTo>
                  <a:pt x="761771" y="0"/>
                </a:lnTo>
                <a:lnTo>
                  <a:pt x="761771" y="760133"/>
                </a:lnTo>
                <a:lnTo>
                  <a:pt x="0" y="760133"/>
                </a:lnTo>
                <a:lnTo>
                  <a:pt x="0" y="793127"/>
                </a:lnTo>
                <a:lnTo>
                  <a:pt x="794524" y="793127"/>
                </a:lnTo>
                <a:lnTo>
                  <a:pt x="794524" y="760133"/>
                </a:lnTo>
                <a:lnTo>
                  <a:pt x="794524" y="0"/>
                </a:lnTo>
                <a:close/>
              </a:path>
            </a:pathLst>
          </a:custGeom>
          <a:solidFill>
            <a:srgbClr val="12C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860953" y="3262509"/>
            <a:ext cx="7848600" cy="270002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688464" marR="5080" indent="-1676400">
              <a:lnSpc>
                <a:spcPts val="10500"/>
              </a:lnSpc>
              <a:spcBef>
                <a:spcPts val="300"/>
              </a:spcBef>
            </a:pPr>
            <a:r>
              <a:rPr sz="8800" b="0" spc="-5" dirty="0">
                <a:latin typeface="SimSun"/>
                <a:cs typeface="SimSun"/>
              </a:rPr>
              <a:t>結合</a:t>
            </a:r>
            <a:r>
              <a:rPr sz="8800" b="0" spc="4295" dirty="0">
                <a:latin typeface="SimSun"/>
                <a:cs typeface="SimSun"/>
              </a:rPr>
              <a:t> </a:t>
            </a:r>
            <a:r>
              <a:rPr sz="8800" b="0" spc="-5" dirty="0">
                <a:latin typeface="SimSun"/>
                <a:cs typeface="SimSun"/>
              </a:rPr>
              <a:t>合</a:t>
            </a:r>
            <a:r>
              <a:rPr sz="8800" b="0" spc="-5" dirty="0">
                <a:latin typeface="Microsoft YaHei"/>
                <a:cs typeface="Microsoft YaHei"/>
              </a:rPr>
              <a:t>實</a:t>
            </a:r>
            <a:r>
              <a:rPr sz="8800" b="0" spc="-5" dirty="0">
                <a:latin typeface="SimSun"/>
                <a:cs typeface="SimSun"/>
              </a:rPr>
              <a:t>境</a:t>
            </a:r>
            <a:r>
              <a:rPr sz="8800" b="0" dirty="0">
                <a:latin typeface="SimSun"/>
                <a:cs typeface="SimSun"/>
              </a:rPr>
              <a:t>之 </a:t>
            </a:r>
            <a:r>
              <a:rPr sz="8800" b="0" spc="-5" dirty="0">
                <a:latin typeface="SimSun"/>
                <a:cs typeface="SimSun"/>
              </a:rPr>
              <a:t>智</a:t>
            </a:r>
            <a:r>
              <a:rPr sz="8800" b="0" spc="4345" dirty="0">
                <a:latin typeface="SimSun"/>
                <a:cs typeface="SimSun"/>
              </a:rPr>
              <a:t> </a:t>
            </a:r>
            <a:r>
              <a:rPr sz="8800" b="0" dirty="0">
                <a:latin typeface="SimSun"/>
                <a:cs typeface="SimSun"/>
              </a:rPr>
              <a:t>場</a:t>
            </a:r>
            <a:endParaRPr sz="8800">
              <a:latin typeface="SimSun"/>
              <a:cs typeface="SimSu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602937" y="6342626"/>
            <a:ext cx="7585075" cy="3191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78760" algn="ctr">
              <a:lnSpc>
                <a:spcPct val="100000"/>
              </a:lnSpc>
              <a:spcBef>
                <a:spcPts val="100"/>
              </a:spcBef>
            </a:pPr>
            <a:r>
              <a:rPr sz="3300" spc="-5" dirty="0">
                <a:solidFill>
                  <a:srgbClr val="FFFFFF"/>
                </a:solidFill>
                <a:latin typeface="SimSun"/>
                <a:cs typeface="SimSun"/>
              </a:rPr>
              <a:t>呂</a:t>
            </a:r>
            <a:r>
              <a:rPr sz="3300" spc="1845" dirty="0">
                <a:solidFill>
                  <a:srgbClr val="FFFFFF"/>
                </a:solidFill>
                <a:latin typeface="SimSun"/>
                <a:cs typeface="SimSun"/>
              </a:rPr>
              <a:t>   </a:t>
            </a:r>
            <a:r>
              <a:rPr sz="3300" spc="-5" dirty="0">
                <a:solidFill>
                  <a:srgbClr val="FFFFFF"/>
                </a:solidFill>
                <a:latin typeface="SimSun"/>
                <a:cs typeface="SimSun"/>
              </a:rPr>
              <a:t>王</a:t>
            </a:r>
            <a:r>
              <a:rPr sz="3300" spc="162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SimSun"/>
                <a:cs typeface="SimSun"/>
              </a:rPr>
              <a:t>謙</a:t>
            </a:r>
            <a:r>
              <a:rPr sz="3300" spc="22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3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2250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3300" spc="22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endParaRPr sz="3300">
              <a:latin typeface="Lucida Sans Unicode"/>
              <a:cs typeface="Lucida Sans Unicode"/>
            </a:endParaRPr>
          </a:p>
          <a:p>
            <a:pPr marL="2778760" algn="ctr">
              <a:lnSpc>
                <a:spcPct val="100000"/>
              </a:lnSpc>
              <a:spcBef>
                <a:spcPts val="2430"/>
              </a:spcBef>
            </a:pPr>
            <a:r>
              <a:rPr sz="3300" spc="22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231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3300" spc="22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dirty="0">
                <a:solidFill>
                  <a:srgbClr val="FFFFFF"/>
                </a:solidFill>
                <a:latin typeface="SimSun"/>
                <a:cs typeface="SimSun"/>
              </a:rPr>
              <a:t>授</a:t>
            </a:r>
            <a:r>
              <a:rPr sz="3300" spc="-36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SimSun"/>
                <a:cs typeface="SimSun"/>
              </a:rPr>
              <a:t>陳彥</a:t>
            </a:r>
            <a:r>
              <a:rPr sz="3300" spc="22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endParaRPr sz="3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900">
              <a:latin typeface="Lucida Sans Unicode"/>
              <a:cs typeface="Lucida Sans Unicode"/>
            </a:endParaRPr>
          </a:p>
          <a:p>
            <a:pPr marL="12700" marR="5402580" indent="116205">
              <a:lnSpc>
                <a:spcPct val="108000"/>
              </a:lnSpc>
            </a:pPr>
            <a:r>
              <a:rPr sz="3300" spc="-85" dirty="0">
                <a:solidFill>
                  <a:srgbClr val="FFFFFF"/>
                </a:solidFill>
                <a:latin typeface="Verdana"/>
                <a:cs typeface="Verdana"/>
              </a:rPr>
              <a:t>112-CSIE </a:t>
            </a:r>
            <a:r>
              <a:rPr sz="3300" spc="-1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spc="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300" spc="36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300" spc="-54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3300" spc="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sz="3300" spc="-7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300" spc="2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300" spc="254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300" spc="-6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3300">
              <a:latin typeface="Verdana"/>
              <a:cs typeface="Verdana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C1BBA27A-EC6A-2465-AE72-9DF410E3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7"/>
            <a:ext cx="18288000" cy="102599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57067" y="3366346"/>
            <a:ext cx="3552824" cy="35528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179166" y="3746093"/>
            <a:ext cx="2900680" cy="3176905"/>
            <a:chOff x="2179166" y="3746093"/>
            <a:chExt cx="2900680" cy="3176905"/>
          </a:xfrm>
        </p:grpSpPr>
        <p:sp>
          <p:nvSpPr>
            <p:cNvPr id="4" name="object 4"/>
            <p:cNvSpPr/>
            <p:nvPr/>
          </p:nvSpPr>
          <p:spPr>
            <a:xfrm>
              <a:off x="2255429" y="3746093"/>
              <a:ext cx="558800" cy="560705"/>
            </a:xfrm>
            <a:custGeom>
              <a:avLst/>
              <a:gdLst/>
              <a:ahLst/>
              <a:cxnLst/>
              <a:rect l="l" t="t" r="r" b="b"/>
              <a:pathLst>
                <a:path w="558800" h="560704">
                  <a:moveTo>
                    <a:pt x="279402" y="560081"/>
                  </a:moveTo>
                  <a:lnTo>
                    <a:pt x="238405" y="557050"/>
                  </a:lnTo>
                  <a:lnTo>
                    <a:pt x="198295" y="548022"/>
                  </a:lnTo>
                  <a:lnTo>
                    <a:pt x="159942" y="533194"/>
                  </a:lnTo>
                  <a:lnTo>
                    <a:pt x="124174" y="512885"/>
                  </a:lnTo>
                  <a:lnTo>
                    <a:pt x="91766" y="487536"/>
                  </a:lnTo>
                  <a:lnTo>
                    <a:pt x="63421" y="457696"/>
                  </a:lnTo>
                  <a:lnTo>
                    <a:pt x="39750" y="424010"/>
                  </a:lnTo>
                  <a:lnTo>
                    <a:pt x="21268" y="387207"/>
                  </a:lnTo>
                  <a:lnTo>
                    <a:pt x="8373" y="348084"/>
                  </a:lnTo>
                  <a:lnTo>
                    <a:pt x="1345" y="307489"/>
                  </a:lnTo>
                  <a:lnTo>
                    <a:pt x="0" y="280040"/>
                  </a:lnTo>
                  <a:lnTo>
                    <a:pt x="336" y="266299"/>
                  </a:lnTo>
                  <a:lnTo>
                    <a:pt x="5368" y="225407"/>
                  </a:lnTo>
                  <a:lnTo>
                    <a:pt x="16332" y="185697"/>
                  </a:lnTo>
                  <a:lnTo>
                    <a:pt x="32991" y="148030"/>
                  </a:lnTo>
                  <a:lnTo>
                    <a:pt x="54983" y="113220"/>
                  </a:lnTo>
                  <a:lnTo>
                    <a:pt x="81834" y="82021"/>
                  </a:lnTo>
                  <a:lnTo>
                    <a:pt x="112962" y="55109"/>
                  </a:lnTo>
                  <a:lnTo>
                    <a:pt x="147692" y="33066"/>
                  </a:lnTo>
                  <a:lnTo>
                    <a:pt x="185274" y="16369"/>
                  </a:lnTo>
                  <a:lnTo>
                    <a:pt x="224893" y="5380"/>
                  </a:lnTo>
                  <a:lnTo>
                    <a:pt x="265692" y="337"/>
                  </a:lnTo>
                  <a:lnTo>
                    <a:pt x="279402" y="0"/>
                  </a:lnTo>
                  <a:lnTo>
                    <a:pt x="293111" y="337"/>
                  </a:lnTo>
                  <a:lnTo>
                    <a:pt x="333910" y="5380"/>
                  </a:lnTo>
                  <a:lnTo>
                    <a:pt x="373529" y="16369"/>
                  </a:lnTo>
                  <a:lnTo>
                    <a:pt x="411111" y="33066"/>
                  </a:lnTo>
                  <a:lnTo>
                    <a:pt x="445841" y="55109"/>
                  </a:lnTo>
                  <a:lnTo>
                    <a:pt x="476969" y="82021"/>
                  </a:lnTo>
                  <a:lnTo>
                    <a:pt x="503820" y="113220"/>
                  </a:lnTo>
                  <a:lnTo>
                    <a:pt x="525812" y="148030"/>
                  </a:lnTo>
                  <a:lnTo>
                    <a:pt x="542471" y="185697"/>
                  </a:lnTo>
                  <a:lnTo>
                    <a:pt x="553435" y="225407"/>
                  </a:lnTo>
                  <a:lnTo>
                    <a:pt x="558467" y="266299"/>
                  </a:lnTo>
                  <a:lnTo>
                    <a:pt x="558804" y="280040"/>
                  </a:lnTo>
                  <a:lnTo>
                    <a:pt x="558467" y="293781"/>
                  </a:lnTo>
                  <a:lnTo>
                    <a:pt x="553435" y="334673"/>
                  </a:lnTo>
                  <a:lnTo>
                    <a:pt x="542471" y="374383"/>
                  </a:lnTo>
                  <a:lnTo>
                    <a:pt x="525812" y="412050"/>
                  </a:lnTo>
                  <a:lnTo>
                    <a:pt x="503820" y="446860"/>
                  </a:lnTo>
                  <a:lnTo>
                    <a:pt x="476969" y="478059"/>
                  </a:lnTo>
                  <a:lnTo>
                    <a:pt x="445841" y="504971"/>
                  </a:lnTo>
                  <a:lnTo>
                    <a:pt x="411111" y="527014"/>
                  </a:lnTo>
                  <a:lnTo>
                    <a:pt x="373529" y="543711"/>
                  </a:lnTo>
                  <a:lnTo>
                    <a:pt x="333910" y="554700"/>
                  </a:lnTo>
                  <a:lnTo>
                    <a:pt x="293111" y="559743"/>
                  </a:lnTo>
                  <a:lnTo>
                    <a:pt x="279402" y="5600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9166" y="4002007"/>
              <a:ext cx="2900158" cy="2920973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7275983" y="4039551"/>
            <a:ext cx="3079750" cy="2197100"/>
          </a:xfrm>
          <a:custGeom>
            <a:avLst/>
            <a:gdLst/>
            <a:ahLst/>
            <a:cxnLst/>
            <a:rect l="l" t="t" r="r" b="b"/>
            <a:pathLst>
              <a:path w="3079750" h="2197100">
                <a:moveTo>
                  <a:pt x="2081695" y="241300"/>
                </a:moveTo>
                <a:lnTo>
                  <a:pt x="1927244" y="241300"/>
                </a:lnTo>
                <a:lnTo>
                  <a:pt x="1925791" y="228600"/>
                </a:lnTo>
                <a:lnTo>
                  <a:pt x="1956702" y="177800"/>
                </a:lnTo>
                <a:lnTo>
                  <a:pt x="1990471" y="139700"/>
                </a:lnTo>
                <a:lnTo>
                  <a:pt x="2035348" y="114300"/>
                </a:lnTo>
                <a:lnTo>
                  <a:pt x="2090493" y="76200"/>
                </a:lnTo>
                <a:lnTo>
                  <a:pt x="2155065" y="25400"/>
                </a:lnTo>
                <a:lnTo>
                  <a:pt x="2168928" y="25400"/>
                </a:lnTo>
                <a:lnTo>
                  <a:pt x="2180987" y="12700"/>
                </a:lnTo>
                <a:lnTo>
                  <a:pt x="2190413" y="0"/>
                </a:lnTo>
                <a:lnTo>
                  <a:pt x="2251811" y="0"/>
                </a:lnTo>
                <a:lnTo>
                  <a:pt x="2275426" y="25400"/>
                </a:lnTo>
                <a:lnTo>
                  <a:pt x="2299074" y="38100"/>
                </a:lnTo>
                <a:lnTo>
                  <a:pt x="2372066" y="101600"/>
                </a:lnTo>
                <a:lnTo>
                  <a:pt x="2220629" y="101600"/>
                </a:lnTo>
                <a:lnTo>
                  <a:pt x="2168002" y="127000"/>
                </a:lnTo>
                <a:lnTo>
                  <a:pt x="2141369" y="152400"/>
                </a:lnTo>
                <a:lnTo>
                  <a:pt x="2088196" y="177800"/>
                </a:lnTo>
                <a:lnTo>
                  <a:pt x="2079324" y="190500"/>
                </a:lnTo>
                <a:lnTo>
                  <a:pt x="2061607" y="190500"/>
                </a:lnTo>
                <a:lnTo>
                  <a:pt x="2045969" y="203200"/>
                </a:lnTo>
                <a:lnTo>
                  <a:pt x="2012003" y="215900"/>
                </a:lnTo>
                <a:lnTo>
                  <a:pt x="2034840" y="228600"/>
                </a:lnTo>
                <a:lnTo>
                  <a:pt x="2058093" y="228600"/>
                </a:lnTo>
                <a:lnTo>
                  <a:pt x="2081695" y="241300"/>
                </a:lnTo>
                <a:close/>
              </a:path>
              <a:path w="3079750" h="2197100">
                <a:moveTo>
                  <a:pt x="2032833" y="571500"/>
                </a:moveTo>
                <a:lnTo>
                  <a:pt x="1935192" y="571500"/>
                </a:lnTo>
                <a:lnTo>
                  <a:pt x="1935810" y="558800"/>
                </a:lnTo>
                <a:lnTo>
                  <a:pt x="1936008" y="546100"/>
                </a:lnTo>
                <a:lnTo>
                  <a:pt x="1937268" y="495300"/>
                </a:lnTo>
                <a:lnTo>
                  <a:pt x="1938009" y="444500"/>
                </a:lnTo>
                <a:lnTo>
                  <a:pt x="1938290" y="393700"/>
                </a:lnTo>
                <a:lnTo>
                  <a:pt x="1938416" y="266700"/>
                </a:lnTo>
                <a:lnTo>
                  <a:pt x="1939731" y="254000"/>
                </a:lnTo>
                <a:lnTo>
                  <a:pt x="1936832" y="254000"/>
                </a:lnTo>
                <a:lnTo>
                  <a:pt x="1934575" y="241300"/>
                </a:lnTo>
                <a:lnTo>
                  <a:pt x="2105580" y="241300"/>
                </a:lnTo>
                <a:lnTo>
                  <a:pt x="2148344" y="215900"/>
                </a:lnTo>
                <a:lnTo>
                  <a:pt x="2192885" y="177800"/>
                </a:lnTo>
                <a:lnTo>
                  <a:pt x="2284331" y="152400"/>
                </a:lnTo>
                <a:lnTo>
                  <a:pt x="2220629" y="101600"/>
                </a:lnTo>
                <a:lnTo>
                  <a:pt x="2372066" y="101600"/>
                </a:lnTo>
                <a:lnTo>
                  <a:pt x="2386664" y="114300"/>
                </a:lnTo>
                <a:lnTo>
                  <a:pt x="2427026" y="139700"/>
                </a:lnTo>
                <a:lnTo>
                  <a:pt x="2467423" y="177800"/>
                </a:lnTo>
                <a:lnTo>
                  <a:pt x="2487597" y="190500"/>
                </a:lnTo>
                <a:lnTo>
                  <a:pt x="2333793" y="190500"/>
                </a:lnTo>
                <a:lnTo>
                  <a:pt x="2288262" y="203200"/>
                </a:lnTo>
                <a:lnTo>
                  <a:pt x="2245327" y="228600"/>
                </a:lnTo>
                <a:lnTo>
                  <a:pt x="2204482" y="241300"/>
                </a:lnTo>
                <a:lnTo>
                  <a:pt x="2165219" y="266700"/>
                </a:lnTo>
                <a:lnTo>
                  <a:pt x="2208785" y="292100"/>
                </a:lnTo>
                <a:lnTo>
                  <a:pt x="2231160" y="304800"/>
                </a:lnTo>
                <a:lnTo>
                  <a:pt x="2475620" y="304800"/>
                </a:lnTo>
                <a:lnTo>
                  <a:pt x="2441119" y="330200"/>
                </a:lnTo>
                <a:lnTo>
                  <a:pt x="2405149" y="342900"/>
                </a:lnTo>
                <a:lnTo>
                  <a:pt x="2042717" y="342900"/>
                </a:lnTo>
                <a:lnTo>
                  <a:pt x="2041483" y="381000"/>
                </a:lnTo>
                <a:lnTo>
                  <a:pt x="2039980" y="419100"/>
                </a:lnTo>
                <a:lnTo>
                  <a:pt x="2038314" y="457200"/>
                </a:lnTo>
                <a:lnTo>
                  <a:pt x="2034651" y="533400"/>
                </a:lnTo>
                <a:lnTo>
                  <a:pt x="2033718" y="558800"/>
                </a:lnTo>
                <a:lnTo>
                  <a:pt x="2032833" y="571500"/>
                </a:lnTo>
                <a:close/>
              </a:path>
              <a:path w="3079750" h="2197100">
                <a:moveTo>
                  <a:pt x="2692786" y="368300"/>
                </a:moveTo>
                <a:lnTo>
                  <a:pt x="2389082" y="368300"/>
                </a:lnTo>
                <a:lnTo>
                  <a:pt x="2416084" y="355600"/>
                </a:lnTo>
                <a:lnTo>
                  <a:pt x="2441239" y="355600"/>
                </a:lnTo>
                <a:lnTo>
                  <a:pt x="2471779" y="342900"/>
                </a:lnTo>
                <a:lnTo>
                  <a:pt x="2479636" y="342900"/>
                </a:lnTo>
                <a:lnTo>
                  <a:pt x="2487532" y="330200"/>
                </a:lnTo>
                <a:lnTo>
                  <a:pt x="2500783" y="330200"/>
                </a:lnTo>
                <a:lnTo>
                  <a:pt x="2481926" y="317500"/>
                </a:lnTo>
                <a:lnTo>
                  <a:pt x="2475620" y="304800"/>
                </a:lnTo>
                <a:lnTo>
                  <a:pt x="2280459" y="304800"/>
                </a:lnTo>
                <a:lnTo>
                  <a:pt x="2293723" y="292100"/>
                </a:lnTo>
                <a:lnTo>
                  <a:pt x="2332542" y="279400"/>
                </a:lnTo>
                <a:lnTo>
                  <a:pt x="2358341" y="266700"/>
                </a:lnTo>
                <a:lnTo>
                  <a:pt x="2384358" y="266700"/>
                </a:lnTo>
                <a:lnTo>
                  <a:pt x="2410532" y="254000"/>
                </a:lnTo>
                <a:lnTo>
                  <a:pt x="2391799" y="241300"/>
                </a:lnTo>
                <a:lnTo>
                  <a:pt x="2372739" y="215900"/>
                </a:lnTo>
                <a:lnTo>
                  <a:pt x="2333793" y="190500"/>
                </a:lnTo>
                <a:lnTo>
                  <a:pt x="2487597" y="190500"/>
                </a:lnTo>
                <a:lnTo>
                  <a:pt x="2507770" y="203200"/>
                </a:lnTo>
                <a:lnTo>
                  <a:pt x="2547980" y="241300"/>
                </a:lnTo>
                <a:lnTo>
                  <a:pt x="2587967" y="266700"/>
                </a:lnTo>
                <a:lnTo>
                  <a:pt x="2666922" y="342900"/>
                </a:lnTo>
                <a:lnTo>
                  <a:pt x="2692786" y="368300"/>
                </a:lnTo>
                <a:close/>
              </a:path>
              <a:path w="3079750" h="2197100">
                <a:moveTo>
                  <a:pt x="2285805" y="1955800"/>
                </a:moveTo>
                <a:lnTo>
                  <a:pt x="2151794" y="1955800"/>
                </a:lnTo>
                <a:lnTo>
                  <a:pt x="2181608" y="1917700"/>
                </a:lnTo>
                <a:lnTo>
                  <a:pt x="2211891" y="1879600"/>
                </a:lnTo>
                <a:lnTo>
                  <a:pt x="2242599" y="1828800"/>
                </a:lnTo>
                <a:lnTo>
                  <a:pt x="2273690" y="1790700"/>
                </a:lnTo>
                <a:lnTo>
                  <a:pt x="2305121" y="1752600"/>
                </a:lnTo>
                <a:lnTo>
                  <a:pt x="2368826" y="1676400"/>
                </a:lnTo>
                <a:lnTo>
                  <a:pt x="2433370" y="1600200"/>
                </a:lnTo>
                <a:lnTo>
                  <a:pt x="2465848" y="1549400"/>
                </a:lnTo>
                <a:lnTo>
                  <a:pt x="2596124" y="1397000"/>
                </a:lnTo>
                <a:lnTo>
                  <a:pt x="2661926" y="1320800"/>
                </a:lnTo>
                <a:lnTo>
                  <a:pt x="2863087" y="1092200"/>
                </a:lnTo>
                <a:lnTo>
                  <a:pt x="2896099" y="1041400"/>
                </a:lnTo>
                <a:lnTo>
                  <a:pt x="2928767" y="1003300"/>
                </a:lnTo>
                <a:lnTo>
                  <a:pt x="2896084" y="965200"/>
                </a:lnTo>
                <a:lnTo>
                  <a:pt x="2861860" y="927100"/>
                </a:lnTo>
                <a:lnTo>
                  <a:pt x="2826369" y="889000"/>
                </a:lnTo>
                <a:lnTo>
                  <a:pt x="2789887" y="850900"/>
                </a:lnTo>
                <a:lnTo>
                  <a:pt x="2752687" y="812800"/>
                </a:lnTo>
                <a:lnTo>
                  <a:pt x="2715044" y="787400"/>
                </a:lnTo>
                <a:lnTo>
                  <a:pt x="2639529" y="711200"/>
                </a:lnTo>
                <a:lnTo>
                  <a:pt x="2602205" y="685800"/>
                </a:lnTo>
                <a:lnTo>
                  <a:pt x="2565536" y="660400"/>
                </a:lnTo>
                <a:lnTo>
                  <a:pt x="2529797" y="635000"/>
                </a:lnTo>
                <a:lnTo>
                  <a:pt x="2495262" y="596900"/>
                </a:lnTo>
                <a:lnTo>
                  <a:pt x="2451113" y="571500"/>
                </a:lnTo>
                <a:lnTo>
                  <a:pt x="2409257" y="533400"/>
                </a:lnTo>
                <a:lnTo>
                  <a:pt x="2366435" y="508000"/>
                </a:lnTo>
                <a:lnTo>
                  <a:pt x="2322684" y="482600"/>
                </a:lnTo>
                <a:lnTo>
                  <a:pt x="2278041" y="444500"/>
                </a:lnTo>
                <a:lnTo>
                  <a:pt x="2232541" y="419100"/>
                </a:lnTo>
                <a:lnTo>
                  <a:pt x="2139121" y="368300"/>
                </a:lnTo>
                <a:lnTo>
                  <a:pt x="2042717" y="342900"/>
                </a:lnTo>
                <a:lnTo>
                  <a:pt x="2368803" y="342900"/>
                </a:lnTo>
                <a:lnTo>
                  <a:pt x="2333175" y="355600"/>
                </a:lnTo>
                <a:lnTo>
                  <a:pt x="2339978" y="355600"/>
                </a:lnTo>
                <a:lnTo>
                  <a:pt x="2346863" y="368300"/>
                </a:lnTo>
                <a:lnTo>
                  <a:pt x="2692786" y="368300"/>
                </a:lnTo>
                <a:lnTo>
                  <a:pt x="2705718" y="381000"/>
                </a:lnTo>
                <a:lnTo>
                  <a:pt x="2558917" y="381000"/>
                </a:lnTo>
                <a:lnTo>
                  <a:pt x="2530217" y="393700"/>
                </a:lnTo>
                <a:lnTo>
                  <a:pt x="2499312" y="406400"/>
                </a:lnTo>
                <a:lnTo>
                  <a:pt x="2466859" y="419100"/>
                </a:lnTo>
                <a:lnTo>
                  <a:pt x="2433516" y="419100"/>
                </a:lnTo>
                <a:lnTo>
                  <a:pt x="2443476" y="431800"/>
                </a:lnTo>
                <a:lnTo>
                  <a:pt x="2453736" y="444500"/>
                </a:lnTo>
                <a:lnTo>
                  <a:pt x="2464345" y="444500"/>
                </a:lnTo>
                <a:lnTo>
                  <a:pt x="2475351" y="457200"/>
                </a:lnTo>
                <a:lnTo>
                  <a:pt x="2793788" y="457200"/>
                </a:lnTo>
                <a:lnTo>
                  <a:pt x="2806063" y="469900"/>
                </a:lnTo>
                <a:lnTo>
                  <a:pt x="2659456" y="469900"/>
                </a:lnTo>
                <a:lnTo>
                  <a:pt x="2633285" y="482600"/>
                </a:lnTo>
                <a:lnTo>
                  <a:pt x="2605346" y="495300"/>
                </a:lnTo>
                <a:lnTo>
                  <a:pt x="2576423" y="508000"/>
                </a:lnTo>
                <a:lnTo>
                  <a:pt x="2842335" y="508000"/>
                </a:lnTo>
                <a:lnTo>
                  <a:pt x="2854333" y="520700"/>
                </a:lnTo>
                <a:lnTo>
                  <a:pt x="2875271" y="546100"/>
                </a:lnTo>
                <a:lnTo>
                  <a:pt x="2729328" y="546100"/>
                </a:lnTo>
                <a:lnTo>
                  <a:pt x="2726802" y="558800"/>
                </a:lnTo>
                <a:lnTo>
                  <a:pt x="2710935" y="558800"/>
                </a:lnTo>
                <a:lnTo>
                  <a:pt x="2694110" y="571500"/>
                </a:lnTo>
                <a:lnTo>
                  <a:pt x="2631466" y="571500"/>
                </a:lnTo>
                <a:lnTo>
                  <a:pt x="2640535" y="584200"/>
                </a:lnTo>
                <a:lnTo>
                  <a:pt x="2716720" y="584200"/>
                </a:lnTo>
                <a:lnTo>
                  <a:pt x="2723552" y="596900"/>
                </a:lnTo>
                <a:lnTo>
                  <a:pt x="2728900" y="596900"/>
                </a:lnTo>
                <a:lnTo>
                  <a:pt x="2732380" y="609600"/>
                </a:lnTo>
                <a:lnTo>
                  <a:pt x="2733613" y="609600"/>
                </a:lnTo>
                <a:lnTo>
                  <a:pt x="2732444" y="622300"/>
                </a:lnTo>
                <a:lnTo>
                  <a:pt x="2729147" y="622300"/>
                </a:lnTo>
                <a:lnTo>
                  <a:pt x="2724040" y="635000"/>
                </a:lnTo>
                <a:lnTo>
                  <a:pt x="2713448" y="635000"/>
                </a:lnTo>
                <a:lnTo>
                  <a:pt x="2725194" y="647700"/>
                </a:lnTo>
                <a:lnTo>
                  <a:pt x="2960360" y="647700"/>
                </a:lnTo>
                <a:lnTo>
                  <a:pt x="2980941" y="673100"/>
                </a:lnTo>
                <a:lnTo>
                  <a:pt x="2850175" y="673100"/>
                </a:lnTo>
                <a:lnTo>
                  <a:pt x="2850421" y="673461"/>
                </a:lnTo>
                <a:lnTo>
                  <a:pt x="2850421" y="685800"/>
                </a:lnTo>
                <a:lnTo>
                  <a:pt x="2847904" y="698500"/>
                </a:lnTo>
                <a:lnTo>
                  <a:pt x="2840852" y="711200"/>
                </a:lnTo>
                <a:lnTo>
                  <a:pt x="2802646" y="711200"/>
                </a:lnTo>
                <a:lnTo>
                  <a:pt x="2840680" y="749300"/>
                </a:lnTo>
                <a:lnTo>
                  <a:pt x="2876645" y="787400"/>
                </a:lnTo>
                <a:lnTo>
                  <a:pt x="2910621" y="825500"/>
                </a:lnTo>
                <a:lnTo>
                  <a:pt x="2942690" y="850900"/>
                </a:lnTo>
                <a:lnTo>
                  <a:pt x="2972931" y="889000"/>
                </a:lnTo>
                <a:lnTo>
                  <a:pt x="3077581" y="889000"/>
                </a:lnTo>
                <a:lnTo>
                  <a:pt x="3079475" y="901700"/>
                </a:lnTo>
                <a:lnTo>
                  <a:pt x="3078403" y="952500"/>
                </a:lnTo>
                <a:lnTo>
                  <a:pt x="3067331" y="1003300"/>
                </a:lnTo>
                <a:lnTo>
                  <a:pt x="3044902" y="1041400"/>
                </a:lnTo>
                <a:lnTo>
                  <a:pt x="3009759" y="1079500"/>
                </a:lnTo>
                <a:lnTo>
                  <a:pt x="2977502" y="1117600"/>
                </a:lnTo>
                <a:lnTo>
                  <a:pt x="2912020" y="1193800"/>
                </a:lnTo>
                <a:lnTo>
                  <a:pt x="2845744" y="1270000"/>
                </a:lnTo>
                <a:lnTo>
                  <a:pt x="2812495" y="1320800"/>
                </a:lnTo>
                <a:lnTo>
                  <a:pt x="2746150" y="1397000"/>
                </a:lnTo>
                <a:lnTo>
                  <a:pt x="2681412" y="1473200"/>
                </a:lnTo>
                <a:lnTo>
                  <a:pt x="2617648" y="1549400"/>
                </a:lnTo>
                <a:lnTo>
                  <a:pt x="2585755" y="1574800"/>
                </a:lnTo>
                <a:lnTo>
                  <a:pt x="2490509" y="1689100"/>
                </a:lnTo>
                <a:lnTo>
                  <a:pt x="2459038" y="1739900"/>
                </a:lnTo>
                <a:lnTo>
                  <a:pt x="2396753" y="1816100"/>
                </a:lnTo>
                <a:lnTo>
                  <a:pt x="2366018" y="1854200"/>
                </a:lnTo>
                <a:lnTo>
                  <a:pt x="2335609" y="1892300"/>
                </a:lnTo>
                <a:lnTo>
                  <a:pt x="2305564" y="1930400"/>
                </a:lnTo>
                <a:lnTo>
                  <a:pt x="2285805" y="1955800"/>
                </a:lnTo>
                <a:close/>
              </a:path>
              <a:path w="3079750" h="2197100">
                <a:moveTo>
                  <a:pt x="2793788" y="457200"/>
                </a:moveTo>
                <a:lnTo>
                  <a:pt x="2475351" y="457200"/>
                </a:lnTo>
                <a:lnTo>
                  <a:pt x="2500564" y="444500"/>
                </a:lnTo>
                <a:lnTo>
                  <a:pt x="2525293" y="444500"/>
                </a:lnTo>
                <a:lnTo>
                  <a:pt x="2549459" y="431800"/>
                </a:lnTo>
                <a:lnTo>
                  <a:pt x="2579328" y="431800"/>
                </a:lnTo>
                <a:lnTo>
                  <a:pt x="2598106" y="419100"/>
                </a:lnTo>
                <a:lnTo>
                  <a:pt x="2601227" y="419100"/>
                </a:lnTo>
                <a:lnTo>
                  <a:pt x="2590694" y="406400"/>
                </a:lnTo>
                <a:lnTo>
                  <a:pt x="2580128" y="406400"/>
                </a:lnTo>
                <a:lnTo>
                  <a:pt x="2558917" y="381000"/>
                </a:lnTo>
                <a:lnTo>
                  <a:pt x="2705718" y="381000"/>
                </a:lnTo>
                <a:lnTo>
                  <a:pt x="2743944" y="406400"/>
                </a:lnTo>
                <a:lnTo>
                  <a:pt x="2781513" y="444500"/>
                </a:lnTo>
                <a:lnTo>
                  <a:pt x="2793788" y="457200"/>
                </a:lnTo>
                <a:close/>
              </a:path>
              <a:path w="3079750" h="2197100">
                <a:moveTo>
                  <a:pt x="2842335" y="508000"/>
                </a:moveTo>
                <a:lnTo>
                  <a:pt x="2602795" y="508000"/>
                </a:lnTo>
                <a:lnTo>
                  <a:pt x="2625170" y="495300"/>
                </a:lnTo>
                <a:lnTo>
                  <a:pt x="2679986" y="495300"/>
                </a:lnTo>
                <a:lnTo>
                  <a:pt x="2659456" y="469900"/>
                </a:lnTo>
                <a:lnTo>
                  <a:pt x="2806063" y="469900"/>
                </a:lnTo>
                <a:lnTo>
                  <a:pt x="2818338" y="482600"/>
                </a:lnTo>
                <a:lnTo>
                  <a:pt x="2842335" y="508000"/>
                </a:lnTo>
                <a:close/>
              </a:path>
              <a:path w="3079750" h="2197100">
                <a:moveTo>
                  <a:pt x="738969" y="812800"/>
                </a:moveTo>
                <a:lnTo>
                  <a:pt x="456" y="812800"/>
                </a:lnTo>
                <a:lnTo>
                  <a:pt x="3684" y="800100"/>
                </a:lnTo>
                <a:lnTo>
                  <a:pt x="9582" y="787400"/>
                </a:lnTo>
                <a:lnTo>
                  <a:pt x="50458" y="762000"/>
                </a:lnTo>
                <a:lnTo>
                  <a:pt x="94868" y="723900"/>
                </a:lnTo>
                <a:lnTo>
                  <a:pt x="141764" y="698500"/>
                </a:lnTo>
                <a:lnTo>
                  <a:pt x="238825" y="647700"/>
                </a:lnTo>
                <a:lnTo>
                  <a:pt x="279356" y="635000"/>
                </a:lnTo>
                <a:lnTo>
                  <a:pt x="319696" y="609600"/>
                </a:lnTo>
                <a:lnTo>
                  <a:pt x="358971" y="596900"/>
                </a:lnTo>
                <a:lnTo>
                  <a:pt x="396303" y="571500"/>
                </a:lnTo>
                <a:lnTo>
                  <a:pt x="417821" y="558800"/>
                </a:lnTo>
                <a:lnTo>
                  <a:pt x="442796" y="546100"/>
                </a:lnTo>
                <a:lnTo>
                  <a:pt x="632262" y="546100"/>
                </a:lnTo>
                <a:lnTo>
                  <a:pt x="671881" y="558800"/>
                </a:lnTo>
                <a:lnTo>
                  <a:pt x="1196933" y="558800"/>
                </a:lnTo>
                <a:lnTo>
                  <a:pt x="1245897" y="571500"/>
                </a:lnTo>
                <a:lnTo>
                  <a:pt x="2032833" y="571500"/>
                </a:lnTo>
                <a:lnTo>
                  <a:pt x="2032104" y="596900"/>
                </a:lnTo>
                <a:lnTo>
                  <a:pt x="2031646" y="622300"/>
                </a:lnTo>
                <a:lnTo>
                  <a:pt x="2031373" y="647700"/>
                </a:lnTo>
                <a:lnTo>
                  <a:pt x="464223" y="647700"/>
                </a:lnTo>
                <a:lnTo>
                  <a:pt x="444620" y="660400"/>
                </a:lnTo>
                <a:lnTo>
                  <a:pt x="427469" y="660400"/>
                </a:lnTo>
                <a:lnTo>
                  <a:pt x="326063" y="711200"/>
                </a:lnTo>
                <a:lnTo>
                  <a:pt x="276664" y="736600"/>
                </a:lnTo>
                <a:lnTo>
                  <a:pt x="228275" y="762000"/>
                </a:lnTo>
                <a:lnTo>
                  <a:pt x="250811" y="762000"/>
                </a:lnTo>
                <a:lnTo>
                  <a:pt x="274274" y="774700"/>
                </a:lnTo>
                <a:lnTo>
                  <a:pt x="490863" y="774700"/>
                </a:lnTo>
                <a:lnTo>
                  <a:pt x="464527" y="787400"/>
                </a:lnTo>
                <a:lnTo>
                  <a:pt x="757896" y="787400"/>
                </a:lnTo>
                <a:lnTo>
                  <a:pt x="711765" y="800100"/>
                </a:lnTo>
                <a:lnTo>
                  <a:pt x="738969" y="812800"/>
                </a:lnTo>
                <a:close/>
              </a:path>
              <a:path w="3079750" h="2197100">
                <a:moveTo>
                  <a:pt x="2960360" y="647700"/>
                </a:moveTo>
                <a:lnTo>
                  <a:pt x="2822882" y="647700"/>
                </a:lnTo>
                <a:lnTo>
                  <a:pt x="2801036" y="622300"/>
                </a:lnTo>
                <a:lnTo>
                  <a:pt x="2778751" y="596900"/>
                </a:lnTo>
                <a:lnTo>
                  <a:pt x="2733336" y="546100"/>
                </a:lnTo>
                <a:lnTo>
                  <a:pt x="2875271" y="546100"/>
                </a:lnTo>
                <a:lnTo>
                  <a:pt x="2885740" y="558800"/>
                </a:lnTo>
                <a:lnTo>
                  <a:pt x="2950069" y="635000"/>
                </a:lnTo>
                <a:lnTo>
                  <a:pt x="2960360" y="647700"/>
                </a:lnTo>
                <a:close/>
              </a:path>
              <a:path w="3079750" h="2197100">
                <a:moveTo>
                  <a:pt x="490863" y="774700"/>
                </a:moveTo>
                <a:lnTo>
                  <a:pt x="324514" y="774700"/>
                </a:lnTo>
                <a:lnTo>
                  <a:pt x="363731" y="749300"/>
                </a:lnTo>
                <a:lnTo>
                  <a:pt x="407801" y="723900"/>
                </a:lnTo>
                <a:lnTo>
                  <a:pt x="455991" y="698500"/>
                </a:lnTo>
                <a:lnTo>
                  <a:pt x="507574" y="685800"/>
                </a:lnTo>
                <a:lnTo>
                  <a:pt x="561816" y="660400"/>
                </a:lnTo>
                <a:lnTo>
                  <a:pt x="617990" y="647700"/>
                </a:lnTo>
                <a:lnTo>
                  <a:pt x="2031373" y="647700"/>
                </a:lnTo>
                <a:lnTo>
                  <a:pt x="2031287" y="660400"/>
                </a:lnTo>
                <a:lnTo>
                  <a:pt x="703084" y="660400"/>
                </a:lnTo>
                <a:lnTo>
                  <a:pt x="705896" y="673100"/>
                </a:lnTo>
                <a:lnTo>
                  <a:pt x="706411" y="673100"/>
                </a:lnTo>
                <a:lnTo>
                  <a:pt x="704830" y="685800"/>
                </a:lnTo>
                <a:lnTo>
                  <a:pt x="698712" y="698500"/>
                </a:lnTo>
                <a:lnTo>
                  <a:pt x="688882" y="711200"/>
                </a:lnTo>
                <a:lnTo>
                  <a:pt x="676163" y="711200"/>
                </a:lnTo>
                <a:lnTo>
                  <a:pt x="570149" y="736600"/>
                </a:lnTo>
                <a:lnTo>
                  <a:pt x="490863" y="774700"/>
                </a:lnTo>
                <a:close/>
              </a:path>
              <a:path w="3079750" h="2197100">
                <a:moveTo>
                  <a:pt x="1115979" y="736600"/>
                </a:moveTo>
                <a:lnTo>
                  <a:pt x="970162" y="736600"/>
                </a:lnTo>
                <a:lnTo>
                  <a:pt x="974002" y="730385"/>
                </a:lnTo>
                <a:lnTo>
                  <a:pt x="985749" y="723900"/>
                </a:lnTo>
                <a:lnTo>
                  <a:pt x="1017417" y="711200"/>
                </a:lnTo>
                <a:lnTo>
                  <a:pt x="1049920" y="698500"/>
                </a:lnTo>
                <a:lnTo>
                  <a:pt x="1083294" y="673100"/>
                </a:lnTo>
                <a:lnTo>
                  <a:pt x="1117573" y="660400"/>
                </a:lnTo>
                <a:lnTo>
                  <a:pt x="2031287" y="660400"/>
                </a:lnTo>
                <a:lnTo>
                  <a:pt x="2031201" y="673100"/>
                </a:lnTo>
                <a:lnTo>
                  <a:pt x="1324972" y="673100"/>
                </a:lnTo>
                <a:lnTo>
                  <a:pt x="1321431" y="685800"/>
                </a:lnTo>
                <a:lnTo>
                  <a:pt x="1315648" y="685800"/>
                </a:lnTo>
                <a:lnTo>
                  <a:pt x="1308049" y="698500"/>
                </a:lnTo>
                <a:lnTo>
                  <a:pt x="1250590" y="698500"/>
                </a:lnTo>
                <a:lnTo>
                  <a:pt x="1115979" y="736600"/>
                </a:lnTo>
                <a:close/>
              </a:path>
              <a:path w="3079750" h="2197100">
                <a:moveTo>
                  <a:pt x="1395849" y="750750"/>
                </a:moveTo>
                <a:lnTo>
                  <a:pt x="1414139" y="736600"/>
                </a:lnTo>
                <a:lnTo>
                  <a:pt x="1242071" y="736600"/>
                </a:lnTo>
                <a:lnTo>
                  <a:pt x="1277473" y="723900"/>
                </a:lnTo>
                <a:lnTo>
                  <a:pt x="1313851" y="698500"/>
                </a:lnTo>
                <a:lnTo>
                  <a:pt x="1351331" y="685800"/>
                </a:lnTo>
                <a:lnTo>
                  <a:pt x="1390044" y="673100"/>
                </a:lnTo>
                <a:lnTo>
                  <a:pt x="1746557" y="673100"/>
                </a:lnTo>
                <a:lnTo>
                  <a:pt x="1698471" y="685800"/>
                </a:lnTo>
                <a:lnTo>
                  <a:pt x="1651649" y="711200"/>
                </a:lnTo>
                <a:lnTo>
                  <a:pt x="1605933" y="723900"/>
                </a:lnTo>
                <a:lnTo>
                  <a:pt x="1442904" y="723900"/>
                </a:lnTo>
                <a:lnTo>
                  <a:pt x="1400659" y="749300"/>
                </a:lnTo>
                <a:lnTo>
                  <a:pt x="1395849" y="750750"/>
                </a:lnTo>
                <a:close/>
              </a:path>
              <a:path w="3079750" h="2197100">
                <a:moveTo>
                  <a:pt x="1863015" y="838200"/>
                </a:moveTo>
                <a:lnTo>
                  <a:pt x="1435601" y="838200"/>
                </a:lnTo>
                <a:lnTo>
                  <a:pt x="1456806" y="825500"/>
                </a:lnTo>
                <a:lnTo>
                  <a:pt x="1478463" y="812800"/>
                </a:lnTo>
                <a:lnTo>
                  <a:pt x="1500307" y="812800"/>
                </a:lnTo>
                <a:lnTo>
                  <a:pt x="1542772" y="787400"/>
                </a:lnTo>
                <a:lnTo>
                  <a:pt x="1562870" y="774700"/>
                </a:lnTo>
                <a:lnTo>
                  <a:pt x="1582355" y="774700"/>
                </a:lnTo>
                <a:lnTo>
                  <a:pt x="1676680" y="711200"/>
                </a:lnTo>
                <a:lnTo>
                  <a:pt x="1715176" y="698500"/>
                </a:lnTo>
                <a:lnTo>
                  <a:pt x="1754208" y="673100"/>
                </a:lnTo>
                <a:lnTo>
                  <a:pt x="2031201" y="673100"/>
                </a:lnTo>
                <a:lnTo>
                  <a:pt x="2030702" y="711200"/>
                </a:lnTo>
                <a:lnTo>
                  <a:pt x="2029988" y="736600"/>
                </a:lnTo>
                <a:lnTo>
                  <a:pt x="1928088" y="736600"/>
                </a:lnTo>
                <a:lnTo>
                  <a:pt x="1921333" y="749300"/>
                </a:lnTo>
                <a:lnTo>
                  <a:pt x="1914397" y="749300"/>
                </a:lnTo>
                <a:lnTo>
                  <a:pt x="1907210" y="762000"/>
                </a:lnTo>
                <a:lnTo>
                  <a:pt x="1896558" y="762000"/>
                </a:lnTo>
                <a:lnTo>
                  <a:pt x="1856624" y="787400"/>
                </a:lnTo>
                <a:lnTo>
                  <a:pt x="1836863" y="812800"/>
                </a:lnTo>
                <a:lnTo>
                  <a:pt x="1817617" y="825500"/>
                </a:lnTo>
                <a:lnTo>
                  <a:pt x="1848930" y="825500"/>
                </a:lnTo>
                <a:lnTo>
                  <a:pt x="1863015" y="838200"/>
                </a:lnTo>
                <a:close/>
              </a:path>
              <a:path w="3079750" h="2197100">
                <a:moveTo>
                  <a:pt x="2850421" y="673461"/>
                </a:moveTo>
                <a:lnTo>
                  <a:pt x="2850175" y="673100"/>
                </a:lnTo>
                <a:lnTo>
                  <a:pt x="2850421" y="673100"/>
                </a:lnTo>
                <a:lnTo>
                  <a:pt x="2850421" y="673461"/>
                </a:lnTo>
                <a:close/>
              </a:path>
              <a:path w="3079750" h="2197100">
                <a:moveTo>
                  <a:pt x="3077581" y="889000"/>
                </a:moveTo>
                <a:lnTo>
                  <a:pt x="2972931" y="889000"/>
                </a:lnTo>
                <a:lnTo>
                  <a:pt x="2968465" y="876300"/>
                </a:lnTo>
                <a:lnTo>
                  <a:pt x="2962248" y="850900"/>
                </a:lnTo>
                <a:lnTo>
                  <a:pt x="2954281" y="838200"/>
                </a:lnTo>
                <a:lnTo>
                  <a:pt x="2944568" y="812800"/>
                </a:lnTo>
                <a:lnTo>
                  <a:pt x="2923485" y="774700"/>
                </a:lnTo>
                <a:lnTo>
                  <a:pt x="2900564" y="749300"/>
                </a:lnTo>
                <a:lnTo>
                  <a:pt x="2876047" y="711200"/>
                </a:lnTo>
                <a:lnTo>
                  <a:pt x="2850421" y="673461"/>
                </a:lnTo>
                <a:lnTo>
                  <a:pt x="2850421" y="673100"/>
                </a:lnTo>
                <a:lnTo>
                  <a:pt x="2980941" y="673100"/>
                </a:lnTo>
                <a:lnTo>
                  <a:pt x="3009585" y="711200"/>
                </a:lnTo>
                <a:lnTo>
                  <a:pt x="3034976" y="762000"/>
                </a:lnTo>
                <a:lnTo>
                  <a:pt x="3056090" y="800100"/>
                </a:lnTo>
                <a:lnTo>
                  <a:pt x="3071902" y="850900"/>
                </a:lnTo>
                <a:lnTo>
                  <a:pt x="3077581" y="889000"/>
                </a:lnTo>
                <a:close/>
              </a:path>
              <a:path w="3079750" h="2197100">
                <a:moveTo>
                  <a:pt x="962747" y="736600"/>
                </a:moveTo>
                <a:lnTo>
                  <a:pt x="689628" y="736600"/>
                </a:lnTo>
                <a:lnTo>
                  <a:pt x="743747" y="711200"/>
                </a:lnTo>
                <a:lnTo>
                  <a:pt x="846605" y="685800"/>
                </a:lnTo>
                <a:lnTo>
                  <a:pt x="976841" y="685800"/>
                </a:lnTo>
                <a:lnTo>
                  <a:pt x="982481" y="698500"/>
                </a:lnTo>
                <a:lnTo>
                  <a:pt x="984727" y="711200"/>
                </a:lnTo>
                <a:lnTo>
                  <a:pt x="983088" y="711200"/>
                </a:lnTo>
                <a:lnTo>
                  <a:pt x="978010" y="723900"/>
                </a:lnTo>
                <a:lnTo>
                  <a:pt x="974002" y="730385"/>
                </a:lnTo>
                <a:lnTo>
                  <a:pt x="962747" y="736600"/>
                </a:lnTo>
                <a:close/>
              </a:path>
              <a:path w="3079750" h="2197100">
                <a:moveTo>
                  <a:pt x="1440686" y="825500"/>
                </a:moveTo>
                <a:lnTo>
                  <a:pt x="1266985" y="825500"/>
                </a:lnTo>
                <a:lnTo>
                  <a:pt x="1278926" y="812800"/>
                </a:lnTo>
                <a:lnTo>
                  <a:pt x="1302161" y="812800"/>
                </a:lnTo>
                <a:lnTo>
                  <a:pt x="1364892" y="774700"/>
                </a:lnTo>
                <a:lnTo>
                  <a:pt x="1395849" y="750750"/>
                </a:lnTo>
                <a:lnTo>
                  <a:pt x="1400659" y="749300"/>
                </a:lnTo>
                <a:lnTo>
                  <a:pt x="1421781" y="736600"/>
                </a:lnTo>
                <a:lnTo>
                  <a:pt x="1428504" y="736600"/>
                </a:lnTo>
                <a:lnTo>
                  <a:pt x="1442904" y="723900"/>
                </a:lnTo>
                <a:lnTo>
                  <a:pt x="1605933" y="723900"/>
                </a:lnTo>
                <a:lnTo>
                  <a:pt x="1561168" y="749300"/>
                </a:lnTo>
                <a:lnTo>
                  <a:pt x="1451723" y="812800"/>
                </a:lnTo>
                <a:lnTo>
                  <a:pt x="1440686" y="825500"/>
                </a:lnTo>
                <a:close/>
              </a:path>
              <a:path w="3079750" h="2197100">
                <a:moveTo>
                  <a:pt x="76509" y="838200"/>
                </a:moveTo>
                <a:lnTo>
                  <a:pt x="7804" y="838200"/>
                </a:lnTo>
                <a:lnTo>
                  <a:pt x="2415" y="825500"/>
                </a:lnTo>
                <a:lnTo>
                  <a:pt x="0" y="812800"/>
                </a:lnTo>
                <a:lnTo>
                  <a:pt x="827242" y="812800"/>
                </a:lnTo>
                <a:lnTo>
                  <a:pt x="844251" y="800100"/>
                </a:lnTo>
                <a:lnTo>
                  <a:pt x="861195" y="800100"/>
                </a:lnTo>
                <a:lnTo>
                  <a:pt x="894951" y="774700"/>
                </a:lnTo>
                <a:lnTo>
                  <a:pt x="917276" y="762000"/>
                </a:lnTo>
                <a:lnTo>
                  <a:pt x="974002" y="730385"/>
                </a:lnTo>
                <a:lnTo>
                  <a:pt x="970162" y="736600"/>
                </a:lnTo>
                <a:lnTo>
                  <a:pt x="1115979" y="736600"/>
                </a:lnTo>
                <a:lnTo>
                  <a:pt x="1073051" y="762000"/>
                </a:lnTo>
                <a:lnTo>
                  <a:pt x="1031339" y="787400"/>
                </a:lnTo>
                <a:lnTo>
                  <a:pt x="990992" y="812800"/>
                </a:lnTo>
                <a:lnTo>
                  <a:pt x="968633" y="825500"/>
                </a:lnTo>
                <a:lnTo>
                  <a:pt x="86654" y="825500"/>
                </a:lnTo>
                <a:lnTo>
                  <a:pt x="76509" y="838200"/>
                </a:lnTo>
                <a:close/>
              </a:path>
              <a:path w="3079750" h="2197100">
                <a:moveTo>
                  <a:pt x="757896" y="787400"/>
                </a:moveTo>
                <a:lnTo>
                  <a:pt x="547420" y="787400"/>
                </a:lnTo>
                <a:lnTo>
                  <a:pt x="573461" y="774700"/>
                </a:lnTo>
                <a:lnTo>
                  <a:pt x="599692" y="774700"/>
                </a:lnTo>
                <a:lnTo>
                  <a:pt x="625528" y="762000"/>
                </a:lnTo>
                <a:lnTo>
                  <a:pt x="670466" y="736600"/>
                </a:lnTo>
                <a:lnTo>
                  <a:pt x="907939" y="736600"/>
                </a:lnTo>
                <a:lnTo>
                  <a:pt x="806294" y="762000"/>
                </a:lnTo>
                <a:lnTo>
                  <a:pt x="757896" y="787400"/>
                </a:lnTo>
                <a:close/>
              </a:path>
              <a:path w="3079750" h="2197100">
                <a:moveTo>
                  <a:pt x="1217819" y="838200"/>
                </a:moveTo>
                <a:lnTo>
                  <a:pt x="87731" y="838200"/>
                </a:lnTo>
                <a:lnTo>
                  <a:pt x="86654" y="825500"/>
                </a:lnTo>
                <a:lnTo>
                  <a:pt x="1057878" y="825500"/>
                </a:lnTo>
                <a:lnTo>
                  <a:pt x="1093931" y="812800"/>
                </a:lnTo>
                <a:lnTo>
                  <a:pt x="1131157" y="787400"/>
                </a:lnTo>
                <a:lnTo>
                  <a:pt x="1168961" y="774700"/>
                </a:lnTo>
                <a:lnTo>
                  <a:pt x="1233368" y="736600"/>
                </a:lnTo>
                <a:lnTo>
                  <a:pt x="1414139" y="736600"/>
                </a:lnTo>
                <a:lnTo>
                  <a:pt x="1395849" y="750750"/>
                </a:lnTo>
                <a:lnTo>
                  <a:pt x="1358539" y="762000"/>
                </a:lnTo>
                <a:lnTo>
                  <a:pt x="1316583" y="787400"/>
                </a:lnTo>
                <a:lnTo>
                  <a:pt x="1274829" y="800100"/>
                </a:lnTo>
                <a:lnTo>
                  <a:pt x="1260617" y="812800"/>
                </a:lnTo>
                <a:lnTo>
                  <a:pt x="1246348" y="812800"/>
                </a:lnTo>
                <a:lnTo>
                  <a:pt x="1217819" y="838200"/>
                </a:lnTo>
                <a:close/>
              </a:path>
              <a:path w="3079750" h="2197100">
                <a:moveTo>
                  <a:pt x="655682" y="1828800"/>
                </a:moveTo>
                <a:lnTo>
                  <a:pt x="59500" y="1828800"/>
                </a:lnTo>
                <a:lnTo>
                  <a:pt x="55599" y="1816100"/>
                </a:lnTo>
                <a:lnTo>
                  <a:pt x="55251" y="1803400"/>
                </a:lnTo>
                <a:lnTo>
                  <a:pt x="56907" y="1803400"/>
                </a:lnTo>
                <a:lnTo>
                  <a:pt x="60412" y="1790700"/>
                </a:lnTo>
                <a:lnTo>
                  <a:pt x="65610" y="1778000"/>
                </a:lnTo>
                <a:lnTo>
                  <a:pt x="64962" y="1727200"/>
                </a:lnTo>
                <a:lnTo>
                  <a:pt x="63935" y="1676400"/>
                </a:lnTo>
                <a:lnTo>
                  <a:pt x="62608" y="1625600"/>
                </a:lnTo>
                <a:lnTo>
                  <a:pt x="61063" y="1574800"/>
                </a:lnTo>
                <a:lnTo>
                  <a:pt x="59378" y="1524000"/>
                </a:lnTo>
                <a:lnTo>
                  <a:pt x="55886" y="1422400"/>
                </a:lnTo>
                <a:lnTo>
                  <a:pt x="54194" y="1358900"/>
                </a:lnTo>
                <a:lnTo>
                  <a:pt x="52640" y="1308100"/>
                </a:lnTo>
                <a:lnTo>
                  <a:pt x="51306" y="1257300"/>
                </a:lnTo>
                <a:lnTo>
                  <a:pt x="50221" y="1206500"/>
                </a:lnTo>
                <a:lnTo>
                  <a:pt x="49374" y="1181100"/>
                </a:lnTo>
                <a:lnTo>
                  <a:pt x="46192" y="1104900"/>
                </a:lnTo>
                <a:lnTo>
                  <a:pt x="45370" y="1028700"/>
                </a:lnTo>
                <a:lnTo>
                  <a:pt x="46944" y="977900"/>
                </a:lnTo>
                <a:lnTo>
                  <a:pt x="50951" y="927100"/>
                </a:lnTo>
                <a:lnTo>
                  <a:pt x="57428" y="889000"/>
                </a:lnTo>
                <a:lnTo>
                  <a:pt x="66413" y="863600"/>
                </a:lnTo>
                <a:lnTo>
                  <a:pt x="77942" y="838200"/>
                </a:lnTo>
                <a:lnTo>
                  <a:pt x="1863015" y="838200"/>
                </a:lnTo>
                <a:lnTo>
                  <a:pt x="1881733" y="825500"/>
                </a:lnTo>
                <a:lnTo>
                  <a:pt x="1931058" y="825500"/>
                </a:lnTo>
                <a:lnTo>
                  <a:pt x="1929446" y="800100"/>
                </a:lnTo>
                <a:lnTo>
                  <a:pt x="1928477" y="787400"/>
                </a:lnTo>
                <a:lnTo>
                  <a:pt x="1928056" y="762000"/>
                </a:lnTo>
                <a:lnTo>
                  <a:pt x="1928088" y="736600"/>
                </a:lnTo>
                <a:lnTo>
                  <a:pt x="2029988" y="736600"/>
                </a:lnTo>
                <a:lnTo>
                  <a:pt x="2029273" y="762000"/>
                </a:lnTo>
                <a:lnTo>
                  <a:pt x="2025995" y="812800"/>
                </a:lnTo>
                <a:lnTo>
                  <a:pt x="2021465" y="850900"/>
                </a:lnTo>
                <a:lnTo>
                  <a:pt x="136377" y="850900"/>
                </a:lnTo>
                <a:lnTo>
                  <a:pt x="138832" y="863600"/>
                </a:lnTo>
                <a:lnTo>
                  <a:pt x="139594" y="876300"/>
                </a:lnTo>
                <a:lnTo>
                  <a:pt x="138682" y="876300"/>
                </a:lnTo>
                <a:lnTo>
                  <a:pt x="136116" y="889000"/>
                </a:lnTo>
                <a:lnTo>
                  <a:pt x="135989" y="901700"/>
                </a:lnTo>
                <a:lnTo>
                  <a:pt x="135978" y="914400"/>
                </a:lnTo>
                <a:lnTo>
                  <a:pt x="136108" y="927100"/>
                </a:lnTo>
                <a:lnTo>
                  <a:pt x="136893" y="965200"/>
                </a:lnTo>
                <a:lnTo>
                  <a:pt x="137977" y="1028700"/>
                </a:lnTo>
                <a:lnTo>
                  <a:pt x="139073" y="1066800"/>
                </a:lnTo>
                <a:lnTo>
                  <a:pt x="140447" y="1117600"/>
                </a:lnTo>
                <a:lnTo>
                  <a:pt x="142020" y="1168400"/>
                </a:lnTo>
                <a:lnTo>
                  <a:pt x="143715" y="1206500"/>
                </a:lnTo>
                <a:lnTo>
                  <a:pt x="147038" y="1295400"/>
                </a:lnTo>
                <a:lnTo>
                  <a:pt x="148796" y="1333500"/>
                </a:lnTo>
                <a:lnTo>
                  <a:pt x="150682" y="1384300"/>
                </a:lnTo>
                <a:lnTo>
                  <a:pt x="152652" y="1422400"/>
                </a:lnTo>
                <a:lnTo>
                  <a:pt x="156905" y="1524000"/>
                </a:lnTo>
                <a:lnTo>
                  <a:pt x="159106" y="1574800"/>
                </a:lnTo>
                <a:lnTo>
                  <a:pt x="161198" y="1612900"/>
                </a:lnTo>
                <a:lnTo>
                  <a:pt x="163113" y="1663700"/>
                </a:lnTo>
                <a:lnTo>
                  <a:pt x="164781" y="1714500"/>
                </a:lnTo>
                <a:lnTo>
                  <a:pt x="166133" y="1765300"/>
                </a:lnTo>
                <a:lnTo>
                  <a:pt x="1231038" y="1765300"/>
                </a:lnTo>
                <a:lnTo>
                  <a:pt x="1183563" y="1778000"/>
                </a:lnTo>
                <a:lnTo>
                  <a:pt x="1087989" y="1778000"/>
                </a:lnTo>
                <a:lnTo>
                  <a:pt x="1040074" y="1790700"/>
                </a:lnTo>
                <a:lnTo>
                  <a:pt x="944440" y="1790700"/>
                </a:lnTo>
                <a:lnTo>
                  <a:pt x="896905" y="1803400"/>
                </a:lnTo>
                <a:lnTo>
                  <a:pt x="801499" y="1816100"/>
                </a:lnTo>
                <a:lnTo>
                  <a:pt x="704465" y="1816100"/>
                </a:lnTo>
                <a:lnTo>
                  <a:pt x="655682" y="1828800"/>
                </a:lnTo>
                <a:close/>
              </a:path>
              <a:path w="3079750" h="2197100">
                <a:moveTo>
                  <a:pt x="1425115" y="838200"/>
                </a:moveTo>
                <a:lnTo>
                  <a:pt x="1243591" y="838200"/>
                </a:lnTo>
                <a:lnTo>
                  <a:pt x="1255068" y="825500"/>
                </a:lnTo>
                <a:lnTo>
                  <a:pt x="1429677" y="825500"/>
                </a:lnTo>
                <a:lnTo>
                  <a:pt x="1425115" y="838200"/>
                </a:lnTo>
                <a:close/>
              </a:path>
              <a:path w="3079750" h="2197100">
                <a:moveTo>
                  <a:pt x="46134" y="850900"/>
                </a:moveTo>
                <a:lnTo>
                  <a:pt x="24391" y="850900"/>
                </a:lnTo>
                <a:lnTo>
                  <a:pt x="15334" y="838200"/>
                </a:lnTo>
                <a:lnTo>
                  <a:pt x="56243" y="838200"/>
                </a:lnTo>
                <a:lnTo>
                  <a:pt x="46134" y="850900"/>
                </a:lnTo>
                <a:close/>
              </a:path>
              <a:path w="3079750" h="2197100">
                <a:moveTo>
                  <a:pt x="1993744" y="901700"/>
                </a:moveTo>
                <a:lnTo>
                  <a:pt x="432931" y="901700"/>
                </a:lnTo>
                <a:lnTo>
                  <a:pt x="428332" y="889000"/>
                </a:lnTo>
                <a:lnTo>
                  <a:pt x="426534" y="889000"/>
                </a:lnTo>
                <a:lnTo>
                  <a:pt x="373198" y="876300"/>
                </a:lnTo>
                <a:lnTo>
                  <a:pt x="321715" y="876300"/>
                </a:lnTo>
                <a:lnTo>
                  <a:pt x="271969" y="863600"/>
                </a:lnTo>
                <a:lnTo>
                  <a:pt x="223846" y="863600"/>
                </a:lnTo>
                <a:lnTo>
                  <a:pt x="177230" y="850900"/>
                </a:lnTo>
                <a:lnTo>
                  <a:pt x="2021465" y="850900"/>
                </a:lnTo>
                <a:lnTo>
                  <a:pt x="2019954" y="863600"/>
                </a:lnTo>
                <a:lnTo>
                  <a:pt x="2015077" y="876300"/>
                </a:lnTo>
                <a:lnTo>
                  <a:pt x="2005875" y="889000"/>
                </a:lnTo>
                <a:lnTo>
                  <a:pt x="1993744" y="901700"/>
                </a:lnTo>
                <a:close/>
              </a:path>
              <a:path w="3079750" h="2197100">
                <a:moveTo>
                  <a:pt x="474040" y="914400"/>
                </a:moveTo>
                <a:lnTo>
                  <a:pt x="447213" y="914400"/>
                </a:lnTo>
                <a:lnTo>
                  <a:pt x="439401" y="901700"/>
                </a:lnTo>
                <a:lnTo>
                  <a:pt x="491451" y="901700"/>
                </a:lnTo>
                <a:lnTo>
                  <a:pt x="474040" y="914400"/>
                </a:lnTo>
                <a:close/>
              </a:path>
              <a:path w="3079750" h="2197100">
                <a:moveTo>
                  <a:pt x="1915938" y="914400"/>
                </a:moveTo>
                <a:lnTo>
                  <a:pt x="644596" y="914400"/>
                </a:lnTo>
                <a:lnTo>
                  <a:pt x="648205" y="901700"/>
                </a:lnTo>
                <a:lnTo>
                  <a:pt x="1917699" y="901700"/>
                </a:lnTo>
                <a:lnTo>
                  <a:pt x="1915938" y="914400"/>
                </a:lnTo>
                <a:close/>
              </a:path>
              <a:path w="3079750" h="2197100">
                <a:moveTo>
                  <a:pt x="706859" y="952500"/>
                </a:moveTo>
                <a:lnTo>
                  <a:pt x="654922" y="952500"/>
                </a:lnTo>
                <a:lnTo>
                  <a:pt x="647773" y="939800"/>
                </a:lnTo>
                <a:lnTo>
                  <a:pt x="643263" y="927100"/>
                </a:lnTo>
                <a:lnTo>
                  <a:pt x="642038" y="927100"/>
                </a:lnTo>
                <a:lnTo>
                  <a:pt x="642512" y="914400"/>
                </a:lnTo>
                <a:lnTo>
                  <a:pt x="815235" y="914400"/>
                </a:lnTo>
                <a:lnTo>
                  <a:pt x="776246" y="927100"/>
                </a:lnTo>
                <a:lnTo>
                  <a:pt x="740317" y="939800"/>
                </a:lnTo>
                <a:lnTo>
                  <a:pt x="706859" y="952500"/>
                </a:lnTo>
                <a:close/>
              </a:path>
              <a:path w="3079750" h="2197100">
                <a:moveTo>
                  <a:pt x="1902632" y="939800"/>
                </a:moveTo>
                <a:lnTo>
                  <a:pt x="1161530" y="939800"/>
                </a:lnTo>
                <a:lnTo>
                  <a:pt x="1157459" y="927100"/>
                </a:lnTo>
                <a:lnTo>
                  <a:pt x="975611" y="927100"/>
                </a:lnTo>
                <a:lnTo>
                  <a:pt x="815235" y="914400"/>
                </a:lnTo>
                <a:lnTo>
                  <a:pt x="1913192" y="914400"/>
                </a:lnTo>
                <a:lnTo>
                  <a:pt x="1909483" y="927100"/>
                </a:lnTo>
                <a:lnTo>
                  <a:pt x="1902632" y="939800"/>
                </a:lnTo>
                <a:close/>
              </a:path>
              <a:path w="3079750" h="2197100">
                <a:moveTo>
                  <a:pt x="1014100" y="939800"/>
                </a:moveTo>
                <a:lnTo>
                  <a:pt x="984965" y="939800"/>
                </a:lnTo>
                <a:lnTo>
                  <a:pt x="978074" y="927100"/>
                </a:lnTo>
                <a:lnTo>
                  <a:pt x="1021161" y="927100"/>
                </a:lnTo>
                <a:lnTo>
                  <a:pt x="1014100" y="939800"/>
                </a:lnTo>
                <a:close/>
              </a:path>
              <a:path w="3079750" h="2197100">
                <a:moveTo>
                  <a:pt x="1874286" y="952500"/>
                </a:moveTo>
                <a:lnTo>
                  <a:pt x="1664504" y="952500"/>
                </a:lnTo>
                <a:lnTo>
                  <a:pt x="1613911" y="939800"/>
                </a:lnTo>
                <a:lnTo>
                  <a:pt x="1884835" y="939800"/>
                </a:lnTo>
                <a:lnTo>
                  <a:pt x="1874286" y="952500"/>
                </a:lnTo>
                <a:close/>
              </a:path>
              <a:path w="3079750" h="2197100">
                <a:moveTo>
                  <a:pt x="2145104" y="1676400"/>
                </a:moveTo>
                <a:lnTo>
                  <a:pt x="1225866" y="1676400"/>
                </a:lnTo>
                <a:lnTo>
                  <a:pt x="1276189" y="1663700"/>
                </a:lnTo>
                <a:lnTo>
                  <a:pt x="2136062" y="1663700"/>
                </a:lnTo>
                <a:lnTo>
                  <a:pt x="2145104" y="1676400"/>
                </a:lnTo>
                <a:close/>
              </a:path>
              <a:path w="3079750" h="2197100">
                <a:moveTo>
                  <a:pt x="2165718" y="1727200"/>
                </a:moveTo>
                <a:lnTo>
                  <a:pt x="668616" y="1727200"/>
                </a:lnTo>
                <a:lnTo>
                  <a:pt x="719263" y="1714500"/>
                </a:lnTo>
                <a:lnTo>
                  <a:pt x="819811" y="1714500"/>
                </a:lnTo>
                <a:lnTo>
                  <a:pt x="870042" y="1701800"/>
                </a:lnTo>
                <a:lnTo>
                  <a:pt x="920536" y="1701800"/>
                </a:lnTo>
                <a:lnTo>
                  <a:pt x="971237" y="1689100"/>
                </a:lnTo>
                <a:lnTo>
                  <a:pt x="1073032" y="1689100"/>
                </a:lnTo>
                <a:lnTo>
                  <a:pt x="1124014" y="1676400"/>
                </a:lnTo>
                <a:lnTo>
                  <a:pt x="2152784" y="1676400"/>
                </a:lnTo>
                <a:lnTo>
                  <a:pt x="2159253" y="1689100"/>
                </a:lnTo>
                <a:lnTo>
                  <a:pt x="2163662" y="1701800"/>
                </a:lnTo>
                <a:lnTo>
                  <a:pt x="2165866" y="1714500"/>
                </a:lnTo>
                <a:lnTo>
                  <a:pt x="2165718" y="1727200"/>
                </a:lnTo>
                <a:close/>
              </a:path>
              <a:path w="3079750" h="2197100">
                <a:moveTo>
                  <a:pt x="2153533" y="1752600"/>
                </a:moveTo>
                <a:lnTo>
                  <a:pt x="406793" y="1752600"/>
                </a:lnTo>
                <a:lnTo>
                  <a:pt x="459050" y="1739900"/>
                </a:lnTo>
                <a:lnTo>
                  <a:pt x="563948" y="1739900"/>
                </a:lnTo>
                <a:lnTo>
                  <a:pt x="616366" y="1727200"/>
                </a:lnTo>
                <a:lnTo>
                  <a:pt x="2163847" y="1727200"/>
                </a:lnTo>
                <a:lnTo>
                  <a:pt x="2159717" y="1739900"/>
                </a:lnTo>
                <a:lnTo>
                  <a:pt x="2153533" y="1752600"/>
                </a:lnTo>
                <a:close/>
              </a:path>
              <a:path w="3079750" h="2197100">
                <a:moveTo>
                  <a:pt x="2113029" y="2197100"/>
                </a:moveTo>
                <a:lnTo>
                  <a:pt x="2052898" y="2197100"/>
                </a:lnTo>
                <a:lnTo>
                  <a:pt x="2045069" y="2184400"/>
                </a:lnTo>
                <a:lnTo>
                  <a:pt x="2038933" y="2184400"/>
                </a:lnTo>
                <a:lnTo>
                  <a:pt x="2034526" y="2171700"/>
                </a:lnTo>
                <a:lnTo>
                  <a:pt x="2031898" y="2159000"/>
                </a:lnTo>
                <a:lnTo>
                  <a:pt x="2031098" y="2146300"/>
                </a:lnTo>
                <a:lnTo>
                  <a:pt x="2031915" y="2120900"/>
                </a:lnTo>
                <a:lnTo>
                  <a:pt x="2033518" y="2082800"/>
                </a:lnTo>
                <a:lnTo>
                  <a:pt x="2035631" y="2057400"/>
                </a:lnTo>
                <a:lnTo>
                  <a:pt x="2037981" y="2019300"/>
                </a:lnTo>
                <a:lnTo>
                  <a:pt x="2041630" y="1968500"/>
                </a:lnTo>
                <a:lnTo>
                  <a:pt x="2044257" y="1917700"/>
                </a:lnTo>
                <a:lnTo>
                  <a:pt x="2044800" y="1866900"/>
                </a:lnTo>
                <a:lnTo>
                  <a:pt x="2042196" y="1816100"/>
                </a:lnTo>
                <a:lnTo>
                  <a:pt x="2035383" y="1765300"/>
                </a:lnTo>
                <a:lnTo>
                  <a:pt x="234684" y="1765300"/>
                </a:lnTo>
                <a:lnTo>
                  <a:pt x="354811" y="1752600"/>
                </a:lnTo>
                <a:lnTo>
                  <a:pt x="2145506" y="1752600"/>
                </a:lnTo>
                <a:lnTo>
                  <a:pt x="2151276" y="1803400"/>
                </a:lnTo>
                <a:lnTo>
                  <a:pt x="2153785" y="1854200"/>
                </a:lnTo>
                <a:lnTo>
                  <a:pt x="2153727" y="1905000"/>
                </a:lnTo>
                <a:lnTo>
                  <a:pt x="2151794" y="1955800"/>
                </a:lnTo>
                <a:lnTo>
                  <a:pt x="2285805" y="1955800"/>
                </a:lnTo>
                <a:lnTo>
                  <a:pt x="2275925" y="1968500"/>
                </a:lnTo>
                <a:lnTo>
                  <a:pt x="2246731" y="2006600"/>
                </a:lnTo>
                <a:lnTo>
                  <a:pt x="2218021" y="2057400"/>
                </a:lnTo>
                <a:lnTo>
                  <a:pt x="2189836" y="2095500"/>
                </a:lnTo>
                <a:lnTo>
                  <a:pt x="2162217" y="2133600"/>
                </a:lnTo>
                <a:lnTo>
                  <a:pt x="2135202" y="2171700"/>
                </a:lnTo>
                <a:lnTo>
                  <a:pt x="2125458" y="2184400"/>
                </a:lnTo>
                <a:lnTo>
                  <a:pt x="2113029" y="2197100"/>
                </a:lnTo>
                <a:close/>
              </a:path>
              <a:path w="3079750" h="2197100">
                <a:moveTo>
                  <a:pt x="557763" y="1841500"/>
                </a:moveTo>
                <a:lnTo>
                  <a:pt x="76713" y="1841500"/>
                </a:lnTo>
                <a:lnTo>
                  <a:pt x="66752" y="1828800"/>
                </a:lnTo>
                <a:lnTo>
                  <a:pt x="606770" y="1828800"/>
                </a:lnTo>
                <a:lnTo>
                  <a:pt x="557763" y="1841500"/>
                </a:lnTo>
                <a:close/>
              </a:path>
              <a:path w="3079750" h="2197100">
                <a:moveTo>
                  <a:pt x="361512" y="1854200"/>
                </a:moveTo>
                <a:lnTo>
                  <a:pt x="174249" y="1854200"/>
                </a:lnTo>
                <a:lnTo>
                  <a:pt x="130920" y="1841500"/>
                </a:lnTo>
                <a:lnTo>
                  <a:pt x="410537" y="1841500"/>
                </a:lnTo>
                <a:lnTo>
                  <a:pt x="361512" y="1854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74791" y="8016858"/>
            <a:ext cx="7338695" cy="120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080" indent="-457200">
              <a:lnSpc>
                <a:spcPct val="107600"/>
              </a:lnSpc>
              <a:spcBef>
                <a:spcPts val="100"/>
              </a:spcBef>
            </a:pPr>
            <a:r>
              <a:rPr sz="3600" spc="-5" dirty="0"/>
              <a:t>商家可以透過網頁對資料庫進行編</a:t>
            </a:r>
            <a:r>
              <a:rPr sz="3600" dirty="0"/>
              <a:t>輯 </a:t>
            </a:r>
            <a:r>
              <a:rPr sz="3600" spc="-5" dirty="0"/>
              <a:t>而每間商家都有各自的商品資</a:t>
            </a:r>
            <a:r>
              <a:rPr sz="3600" dirty="0"/>
              <a:t>料</a:t>
            </a:r>
            <a:endParaRPr sz="360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66ECC60-6065-796F-D6A3-74763D077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66"/>
            <a:ext cx="18288000" cy="102464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2159" y="2054566"/>
            <a:ext cx="6334124" cy="65817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24315">
              <a:lnSpc>
                <a:spcPct val="100000"/>
              </a:lnSpc>
              <a:spcBef>
                <a:spcPts val="105"/>
              </a:spcBef>
            </a:pPr>
            <a:r>
              <a:rPr dirty="0"/>
              <a:t>目前進</a:t>
            </a:r>
            <a:r>
              <a:rPr spc="5" dirty="0"/>
              <a:t>度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495179-81AA-2CC6-3C31-1D02CBE84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88"/>
            <a:ext cx="18288000" cy="102610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955" y="1171011"/>
            <a:ext cx="6229349" cy="22574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9970" y="5375276"/>
            <a:ext cx="190500" cy="190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9970" y="6642101"/>
            <a:ext cx="190500" cy="190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9970" y="7908926"/>
            <a:ext cx="190500" cy="190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11671" y="5140358"/>
            <a:ext cx="9749155" cy="316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FFFFFF"/>
                </a:solidFill>
                <a:latin typeface="Microsoft YaHei"/>
                <a:cs typeface="Microsoft YaHei"/>
              </a:rPr>
              <a:t>熟悉</a:t>
            </a:r>
            <a:r>
              <a:rPr sz="4000" spc="-190" dirty="0">
                <a:solidFill>
                  <a:srgbClr val="FFFFFF"/>
                </a:solidFill>
                <a:latin typeface="Microsoft YaHei"/>
                <a:cs typeface="Microsoft YaHei"/>
              </a:rPr>
              <a:t>H</a:t>
            </a:r>
            <a:r>
              <a:rPr sz="4000" spc="-125" dirty="0">
                <a:solidFill>
                  <a:srgbClr val="FFFFFF"/>
                </a:solidFill>
                <a:latin typeface="Microsoft YaHei"/>
                <a:cs typeface="Microsoft YaHei"/>
              </a:rPr>
              <a:t>o</a:t>
            </a:r>
            <a:r>
              <a:rPr sz="4000" spc="75" dirty="0">
                <a:solidFill>
                  <a:srgbClr val="FFFFFF"/>
                </a:solidFill>
                <a:latin typeface="Microsoft YaHei"/>
                <a:cs typeface="Microsoft YaHei"/>
              </a:rPr>
              <a:t>l</a:t>
            </a:r>
            <a:r>
              <a:rPr sz="4000" spc="-125" dirty="0">
                <a:solidFill>
                  <a:srgbClr val="FFFFFF"/>
                </a:solidFill>
                <a:latin typeface="Microsoft YaHei"/>
                <a:cs typeface="Microsoft YaHei"/>
              </a:rPr>
              <a:t>o</a:t>
            </a:r>
            <a:r>
              <a:rPr sz="4000" spc="75" dirty="0">
                <a:solidFill>
                  <a:srgbClr val="FFFFFF"/>
                </a:solidFill>
                <a:latin typeface="Microsoft YaHei"/>
                <a:cs typeface="Microsoft YaHei"/>
              </a:rPr>
              <a:t>l</a:t>
            </a:r>
            <a:r>
              <a:rPr sz="4000" spc="-60" dirty="0">
                <a:solidFill>
                  <a:srgbClr val="FFFFFF"/>
                </a:solidFill>
                <a:latin typeface="Microsoft YaHei"/>
                <a:cs typeface="Microsoft YaHei"/>
              </a:rPr>
              <a:t>e</a:t>
            </a:r>
            <a:r>
              <a:rPr sz="4000" spc="-30" dirty="0">
                <a:solidFill>
                  <a:srgbClr val="FFFFFF"/>
                </a:solidFill>
                <a:latin typeface="Microsoft YaHei"/>
                <a:cs typeface="Microsoft YaHei"/>
              </a:rPr>
              <a:t>n</a:t>
            </a:r>
            <a:r>
              <a:rPr sz="4000" spc="15" dirty="0">
                <a:solidFill>
                  <a:srgbClr val="FFFFFF"/>
                </a:solidFill>
                <a:latin typeface="Microsoft YaHei"/>
                <a:cs typeface="Microsoft YaHei"/>
              </a:rPr>
              <a:t>s</a:t>
            </a:r>
            <a:r>
              <a:rPr sz="4000" spc="-5" dirty="0">
                <a:solidFill>
                  <a:srgbClr val="FFFFFF"/>
                </a:solidFill>
                <a:latin typeface="Microsoft YaHei"/>
                <a:cs typeface="Microsoft YaHei"/>
              </a:rPr>
              <a:t>專案建置流程和⼿勢操作⽅</a:t>
            </a:r>
            <a:r>
              <a:rPr sz="4000" dirty="0">
                <a:solidFill>
                  <a:srgbClr val="FFFFFF"/>
                </a:solidFill>
                <a:latin typeface="Microsoft YaHei"/>
                <a:cs typeface="Microsoft YaHei"/>
              </a:rPr>
              <a:t>式</a:t>
            </a:r>
            <a:endParaRPr sz="4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175"/>
              </a:spcBef>
            </a:pPr>
            <a:r>
              <a:rPr sz="4000" spc="-5" dirty="0">
                <a:solidFill>
                  <a:srgbClr val="FFFFFF"/>
                </a:solidFill>
                <a:latin typeface="Microsoft YaHei"/>
                <a:cs typeface="Microsoft YaHei"/>
              </a:rPr>
              <a:t>物件位移與定位功</a:t>
            </a:r>
            <a:r>
              <a:rPr sz="4000" dirty="0">
                <a:solidFill>
                  <a:srgbClr val="FFFFFF"/>
                </a:solidFill>
                <a:latin typeface="Microsoft YaHei"/>
                <a:cs typeface="Microsoft YaHei"/>
              </a:rPr>
              <a:t>能</a:t>
            </a:r>
            <a:endParaRPr sz="4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175"/>
              </a:spcBef>
              <a:tabLst>
                <a:tab pos="1913255" algn="l"/>
              </a:tabLst>
            </a:pPr>
            <a:r>
              <a:rPr sz="4000" spc="-204" dirty="0">
                <a:solidFill>
                  <a:srgbClr val="FFFFFF"/>
                </a:solidFill>
                <a:latin typeface="Microsoft YaHei"/>
                <a:cs typeface="Microsoft YaHei"/>
              </a:rPr>
              <a:t>UX</a:t>
            </a:r>
            <a:r>
              <a:rPr sz="4000" spc="-5" dirty="0">
                <a:solidFill>
                  <a:srgbClr val="FFFFFF"/>
                </a:solidFill>
                <a:latin typeface="Microsoft YaHei"/>
                <a:cs typeface="Microsoft YaHei"/>
              </a:rPr>
              <a:t>元</a:t>
            </a:r>
            <a:r>
              <a:rPr sz="4000" dirty="0">
                <a:solidFill>
                  <a:srgbClr val="FFFFFF"/>
                </a:solidFill>
                <a:latin typeface="Microsoft YaHei"/>
                <a:cs typeface="Microsoft YaHei"/>
              </a:rPr>
              <a:t>件	</a:t>
            </a:r>
            <a:r>
              <a:rPr sz="4000" spc="-5" dirty="0">
                <a:solidFill>
                  <a:srgbClr val="FFFFFF"/>
                </a:solidFill>
                <a:latin typeface="Microsoft YaHei"/>
                <a:cs typeface="Microsoft YaHei"/>
              </a:rPr>
              <a:t>按鈕與視窗基本操</a:t>
            </a:r>
            <a:r>
              <a:rPr sz="4000" dirty="0">
                <a:solidFill>
                  <a:srgbClr val="FFFFFF"/>
                </a:solidFill>
                <a:latin typeface="Microsoft YaHei"/>
                <a:cs typeface="Microsoft YaHei"/>
              </a:rPr>
              <a:t>作</a:t>
            </a:r>
            <a:endParaRPr sz="4000">
              <a:latin typeface="Microsoft YaHei"/>
              <a:cs typeface="Microsoft YaHei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C82D072-1C19-BFB4-C0A7-BB0809932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72"/>
            <a:ext cx="18288000" cy="102810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5094" y="1221154"/>
            <a:ext cx="17134584" cy="888682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B68D9F6-F50A-D7D2-237C-29E636671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6"/>
            <a:ext cx="18288000" cy="102772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0464" y="1339161"/>
            <a:ext cx="7709585" cy="76127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24315">
              <a:lnSpc>
                <a:spcPct val="100000"/>
              </a:lnSpc>
              <a:spcBef>
                <a:spcPts val="105"/>
              </a:spcBef>
            </a:pPr>
            <a:r>
              <a:rPr dirty="0"/>
              <a:t>預期成</a:t>
            </a:r>
            <a:r>
              <a:rPr spc="5" dirty="0"/>
              <a:t>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8200F2-5795-0D01-77DA-9030A49E8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88"/>
            <a:ext cx="18288000" cy="102610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935" y="2687234"/>
            <a:ext cx="7858124" cy="49148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015063" y="1339060"/>
            <a:ext cx="8917305" cy="1529080"/>
          </a:xfrm>
          <a:custGeom>
            <a:avLst/>
            <a:gdLst/>
            <a:ahLst/>
            <a:cxnLst/>
            <a:rect l="l" t="t" r="r" b="b"/>
            <a:pathLst>
              <a:path w="8917305" h="1529080">
                <a:moveTo>
                  <a:pt x="8917238" y="1528762"/>
                </a:moveTo>
                <a:lnTo>
                  <a:pt x="0" y="1528762"/>
                </a:lnTo>
                <a:lnTo>
                  <a:pt x="0" y="0"/>
                </a:lnTo>
                <a:lnTo>
                  <a:pt x="8917238" y="0"/>
                </a:lnTo>
                <a:lnTo>
                  <a:pt x="8917238" y="1528762"/>
                </a:lnTo>
                <a:close/>
              </a:path>
            </a:pathLst>
          </a:custGeom>
          <a:solidFill>
            <a:srgbClr val="418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15063" y="1617729"/>
            <a:ext cx="891730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5600" b="0" spc="-5" dirty="0">
                <a:latin typeface="SimSun"/>
                <a:cs typeface="SimSun"/>
              </a:rPr>
              <a:t>預期功</a:t>
            </a:r>
            <a:r>
              <a:rPr sz="5600" b="0" spc="3825" dirty="0">
                <a:latin typeface="Lucida Sans Unicode"/>
                <a:cs typeface="Lucida Sans Unicode"/>
              </a:rPr>
              <a:t> </a:t>
            </a:r>
            <a:endParaRPr sz="5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95244" y="3292510"/>
            <a:ext cx="6133465" cy="5345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>
                <a:solidFill>
                  <a:srgbClr val="FFFFFF"/>
                </a:solidFill>
                <a:latin typeface="SimSun"/>
                <a:cs typeface="SimSun"/>
              </a:rPr>
              <a:t>設定</a:t>
            </a:r>
            <a:r>
              <a:rPr sz="3700" spc="3640" dirty="0">
                <a:solidFill>
                  <a:srgbClr val="FFFFFF"/>
                </a:solidFill>
                <a:latin typeface="SimSun"/>
                <a:cs typeface="SimSun"/>
              </a:rPr>
              <a:t>  </a:t>
            </a:r>
            <a:r>
              <a:rPr sz="3700" dirty="0">
                <a:solidFill>
                  <a:srgbClr val="FFFFFF"/>
                </a:solidFill>
                <a:latin typeface="SimSun"/>
                <a:cs typeface="SimSun"/>
              </a:rPr>
              <a:t>間</a:t>
            </a:r>
            <a:endParaRPr sz="37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sz="3700" spc="2520" dirty="0">
                <a:solidFill>
                  <a:srgbClr val="FFFFFF"/>
                </a:solidFill>
                <a:latin typeface="Lucida Sans Unicode"/>
                <a:cs typeface="Lucida Sans Unicode"/>
              </a:rPr>
              <a:t>   </a:t>
            </a:r>
            <a:r>
              <a:rPr sz="3700" spc="-5" dirty="0">
                <a:solidFill>
                  <a:srgbClr val="FFFFFF"/>
                </a:solidFill>
                <a:latin typeface="SimSun"/>
                <a:cs typeface="SimSun"/>
              </a:rPr>
              <a:t>單</a:t>
            </a:r>
            <a:r>
              <a:rPr sz="3700" spc="1814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SimSun"/>
                <a:cs typeface="SimSun"/>
              </a:rPr>
              <a:t>增</a:t>
            </a:r>
            <a:r>
              <a:rPr sz="3700" spc="548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SimSun"/>
                <a:cs typeface="SimSun"/>
              </a:rPr>
              <a:t>家</a:t>
            </a:r>
            <a:r>
              <a:rPr sz="3700" dirty="0">
                <a:solidFill>
                  <a:srgbClr val="FFFFFF"/>
                </a:solidFill>
                <a:latin typeface="SimSun"/>
                <a:cs typeface="SimSun"/>
              </a:rPr>
              <a:t>具</a:t>
            </a:r>
            <a:endParaRPr sz="37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sz="3700" spc="25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SimSun"/>
                <a:cs typeface="SimSun"/>
              </a:rPr>
              <a:t>作紀</a:t>
            </a:r>
            <a:r>
              <a:rPr sz="3700" spc="2205" dirty="0">
                <a:solidFill>
                  <a:srgbClr val="FFFFFF"/>
                </a:solidFill>
                <a:latin typeface="SimSun"/>
                <a:cs typeface="SimSun"/>
              </a:rPr>
              <a:t>  </a:t>
            </a:r>
            <a:r>
              <a:rPr sz="3700" spc="-5" dirty="0">
                <a:solidFill>
                  <a:srgbClr val="FFFFFF"/>
                </a:solidFill>
                <a:latin typeface="SimSun"/>
                <a:cs typeface="SimSun"/>
              </a:rPr>
              <a:t>原</a:t>
            </a:r>
            <a:r>
              <a:rPr sz="3700" spc="-150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3700" spc="1455" dirty="0">
                <a:solidFill>
                  <a:srgbClr val="FFFFFF"/>
                </a:solidFill>
                <a:latin typeface="Verdana"/>
                <a:cs typeface="Verdana"/>
              </a:rPr>
              <a:t>    </a:t>
            </a:r>
            <a:r>
              <a:rPr sz="3700" dirty="0">
                <a:solidFill>
                  <a:srgbClr val="FFFFFF"/>
                </a:solidFill>
                <a:latin typeface="SimSun"/>
                <a:cs typeface="SimSun"/>
              </a:rPr>
              <a:t>原</a:t>
            </a:r>
            <a:endParaRPr sz="37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4585"/>
              </a:spcBef>
            </a:pPr>
            <a:r>
              <a:rPr sz="3700" spc="25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700" spc="184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3700" spc="25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700" dirty="0">
                <a:solidFill>
                  <a:srgbClr val="FFFFFF"/>
                </a:solidFill>
                <a:latin typeface="SimSun"/>
                <a:cs typeface="SimSun"/>
              </a:rPr>
              <a:t>驗</a:t>
            </a:r>
            <a:endParaRPr sz="37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700" spc="-5" dirty="0">
                <a:solidFill>
                  <a:srgbClr val="FFFFFF"/>
                </a:solidFill>
                <a:latin typeface="SimSun"/>
                <a:cs typeface="SimSun"/>
              </a:rPr>
              <a:t>利</a:t>
            </a:r>
            <a:r>
              <a:rPr sz="3700" spc="-5" dirty="0">
                <a:solidFill>
                  <a:srgbClr val="FFFFFF"/>
                </a:solidFill>
                <a:latin typeface="Microsoft YaHei"/>
                <a:cs typeface="Microsoft YaHei"/>
              </a:rPr>
              <a:t>⽤</a:t>
            </a:r>
            <a:r>
              <a:rPr sz="3700" spc="257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Microsoft YaHei"/>
                <a:cs typeface="Microsoft YaHei"/>
              </a:rPr>
              <a:t>⾴</a:t>
            </a:r>
            <a:r>
              <a:rPr sz="3700" spc="-5" dirty="0">
                <a:solidFill>
                  <a:srgbClr val="FFFFFF"/>
                </a:solidFill>
                <a:latin typeface="SimSun"/>
                <a:cs typeface="SimSun"/>
              </a:rPr>
              <a:t>上傳家具</a:t>
            </a:r>
            <a:r>
              <a:rPr sz="3700" spc="182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SimSun"/>
                <a:cs typeface="SimSun"/>
              </a:rPr>
              <a:t>型</a:t>
            </a:r>
            <a:r>
              <a:rPr sz="3700" spc="549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3700" dirty="0">
                <a:solidFill>
                  <a:srgbClr val="FFFFFF"/>
                </a:solidFill>
                <a:latin typeface="SimSun"/>
                <a:cs typeface="SimSun"/>
              </a:rPr>
              <a:t>訊</a:t>
            </a:r>
            <a:endParaRPr sz="37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17444" y="2865441"/>
            <a:ext cx="8912860" cy="0"/>
          </a:xfrm>
          <a:custGeom>
            <a:avLst/>
            <a:gdLst/>
            <a:ahLst/>
            <a:cxnLst/>
            <a:rect l="l" t="t" r="r" b="b"/>
            <a:pathLst>
              <a:path w="8912860">
                <a:moveTo>
                  <a:pt x="0" y="0"/>
                </a:moveTo>
                <a:lnTo>
                  <a:pt x="8912475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17444" y="4364040"/>
            <a:ext cx="8912860" cy="0"/>
          </a:xfrm>
          <a:custGeom>
            <a:avLst/>
            <a:gdLst/>
            <a:ahLst/>
            <a:cxnLst/>
            <a:rect l="l" t="t" r="r" b="b"/>
            <a:pathLst>
              <a:path w="8912860">
                <a:moveTo>
                  <a:pt x="0" y="0"/>
                </a:moveTo>
                <a:lnTo>
                  <a:pt x="8912475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17444" y="5510215"/>
            <a:ext cx="8912860" cy="0"/>
          </a:xfrm>
          <a:custGeom>
            <a:avLst/>
            <a:gdLst/>
            <a:ahLst/>
            <a:cxnLst/>
            <a:rect l="l" t="t" r="r" b="b"/>
            <a:pathLst>
              <a:path w="8912860">
                <a:moveTo>
                  <a:pt x="0" y="0"/>
                </a:moveTo>
                <a:lnTo>
                  <a:pt x="8912475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17444" y="6656389"/>
            <a:ext cx="8912860" cy="0"/>
          </a:xfrm>
          <a:custGeom>
            <a:avLst/>
            <a:gdLst/>
            <a:ahLst/>
            <a:cxnLst/>
            <a:rect l="l" t="t" r="r" b="b"/>
            <a:pathLst>
              <a:path w="8912860">
                <a:moveTo>
                  <a:pt x="0" y="0"/>
                </a:moveTo>
                <a:lnTo>
                  <a:pt x="8912475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17444" y="7802564"/>
            <a:ext cx="8912860" cy="0"/>
          </a:xfrm>
          <a:custGeom>
            <a:avLst/>
            <a:gdLst/>
            <a:ahLst/>
            <a:cxnLst/>
            <a:rect l="l" t="t" r="r" b="b"/>
            <a:pathLst>
              <a:path w="8912860">
                <a:moveTo>
                  <a:pt x="0" y="0"/>
                </a:moveTo>
                <a:lnTo>
                  <a:pt x="8912475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ED0A722-B555-782D-38F7-88ADB26F6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42"/>
            <a:ext cx="18288000" cy="102513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092222"/>
            <a:ext cx="16231869" cy="8104505"/>
          </a:xfrm>
          <a:custGeom>
            <a:avLst/>
            <a:gdLst/>
            <a:ahLst/>
            <a:cxnLst/>
            <a:rect l="l" t="t" r="r" b="b"/>
            <a:pathLst>
              <a:path w="16231869" h="8104505">
                <a:moveTo>
                  <a:pt x="15904310" y="8104009"/>
                </a:moveTo>
                <a:lnTo>
                  <a:pt x="327015" y="8104009"/>
                </a:lnTo>
                <a:lnTo>
                  <a:pt x="278687" y="8100464"/>
                </a:lnTo>
                <a:lnTo>
                  <a:pt x="232562" y="8090165"/>
                </a:lnTo>
                <a:lnTo>
                  <a:pt x="189146" y="8073618"/>
                </a:lnTo>
                <a:lnTo>
                  <a:pt x="148944" y="8051329"/>
                </a:lnTo>
                <a:lnTo>
                  <a:pt x="112462" y="8023804"/>
                </a:lnTo>
                <a:lnTo>
                  <a:pt x="80205" y="7991547"/>
                </a:lnTo>
                <a:lnTo>
                  <a:pt x="52679" y="7955065"/>
                </a:lnTo>
                <a:lnTo>
                  <a:pt x="30390" y="7914863"/>
                </a:lnTo>
                <a:lnTo>
                  <a:pt x="13844" y="7871447"/>
                </a:lnTo>
                <a:lnTo>
                  <a:pt x="3545" y="7825322"/>
                </a:lnTo>
                <a:lnTo>
                  <a:pt x="0" y="7776994"/>
                </a:lnTo>
                <a:lnTo>
                  <a:pt x="0" y="327015"/>
                </a:lnTo>
                <a:lnTo>
                  <a:pt x="3545" y="278687"/>
                </a:lnTo>
                <a:lnTo>
                  <a:pt x="13844" y="232562"/>
                </a:lnTo>
                <a:lnTo>
                  <a:pt x="30390" y="189146"/>
                </a:lnTo>
                <a:lnTo>
                  <a:pt x="52679" y="148944"/>
                </a:lnTo>
                <a:lnTo>
                  <a:pt x="80205" y="112462"/>
                </a:lnTo>
                <a:lnTo>
                  <a:pt x="112462" y="80205"/>
                </a:lnTo>
                <a:lnTo>
                  <a:pt x="148944" y="52679"/>
                </a:lnTo>
                <a:lnTo>
                  <a:pt x="189146" y="30390"/>
                </a:lnTo>
                <a:lnTo>
                  <a:pt x="232562" y="13844"/>
                </a:lnTo>
                <a:lnTo>
                  <a:pt x="278687" y="3545"/>
                </a:lnTo>
                <a:lnTo>
                  <a:pt x="327015" y="0"/>
                </a:lnTo>
                <a:lnTo>
                  <a:pt x="15904311" y="0"/>
                </a:lnTo>
                <a:lnTo>
                  <a:pt x="15952639" y="3545"/>
                </a:lnTo>
                <a:lnTo>
                  <a:pt x="15998764" y="13844"/>
                </a:lnTo>
                <a:lnTo>
                  <a:pt x="16042180" y="30390"/>
                </a:lnTo>
                <a:lnTo>
                  <a:pt x="16082382" y="52679"/>
                </a:lnTo>
                <a:lnTo>
                  <a:pt x="16118864" y="80205"/>
                </a:lnTo>
                <a:lnTo>
                  <a:pt x="16151121" y="112462"/>
                </a:lnTo>
                <a:lnTo>
                  <a:pt x="16178647" y="148944"/>
                </a:lnTo>
                <a:lnTo>
                  <a:pt x="16200936" y="189146"/>
                </a:lnTo>
                <a:lnTo>
                  <a:pt x="16217483" y="232562"/>
                </a:lnTo>
                <a:lnTo>
                  <a:pt x="16227781" y="278687"/>
                </a:lnTo>
                <a:lnTo>
                  <a:pt x="16231327" y="327015"/>
                </a:lnTo>
                <a:lnTo>
                  <a:pt x="16231327" y="7776994"/>
                </a:lnTo>
                <a:lnTo>
                  <a:pt x="16227781" y="7825322"/>
                </a:lnTo>
                <a:lnTo>
                  <a:pt x="16217482" y="7871447"/>
                </a:lnTo>
                <a:lnTo>
                  <a:pt x="16200935" y="7914863"/>
                </a:lnTo>
                <a:lnTo>
                  <a:pt x="16178646" y="7955065"/>
                </a:lnTo>
                <a:lnTo>
                  <a:pt x="16151121" y="7991547"/>
                </a:lnTo>
                <a:lnTo>
                  <a:pt x="16118864" y="8023804"/>
                </a:lnTo>
                <a:lnTo>
                  <a:pt x="16082381" y="8051329"/>
                </a:lnTo>
                <a:lnTo>
                  <a:pt x="16042179" y="8073618"/>
                </a:lnTo>
                <a:lnTo>
                  <a:pt x="15998763" y="8090165"/>
                </a:lnTo>
                <a:lnTo>
                  <a:pt x="15952638" y="8100464"/>
                </a:lnTo>
                <a:lnTo>
                  <a:pt x="15904310" y="81040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9499" y="4313364"/>
            <a:ext cx="3869054" cy="1412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17650" algn="l"/>
                <a:tab pos="2934970" algn="l"/>
              </a:tabLst>
            </a:pPr>
            <a:r>
              <a:rPr sz="9100" b="1" spc="-145" dirty="0">
                <a:latin typeface="Microsoft YaHei UI"/>
                <a:cs typeface="Microsoft YaHei UI"/>
              </a:rPr>
              <a:t>Q	</a:t>
            </a:r>
            <a:r>
              <a:rPr sz="9100" b="1" spc="-1685" dirty="0">
                <a:latin typeface="Microsoft YaHei UI"/>
                <a:cs typeface="Microsoft YaHei UI"/>
              </a:rPr>
              <a:t>&amp;	</a:t>
            </a:r>
            <a:r>
              <a:rPr sz="9100" b="1" spc="405" dirty="0">
                <a:latin typeface="Microsoft YaHei UI"/>
                <a:cs typeface="Microsoft YaHei UI"/>
              </a:rPr>
              <a:t>A</a:t>
            </a:r>
            <a:endParaRPr sz="9100">
              <a:latin typeface="Microsoft YaHei UI"/>
              <a:cs typeface="Microsoft YaHei U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75575E-6199-3317-A777-ACAE9F8F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68"/>
            <a:ext cx="18288000" cy="102426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845435" cy="10287000"/>
            </a:xfrm>
            <a:custGeom>
              <a:avLst/>
              <a:gdLst/>
              <a:ahLst/>
              <a:cxnLst/>
              <a:rect l="l" t="t" r="r" b="b"/>
              <a:pathLst>
                <a:path w="2845435" h="10287000">
                  <a:moveTo>
                    <a:pt x="2844998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2844998" y="0"/>
                  </a:lnTo>
                  <a:lnTo>
                    <a:pt x="2844998" y="10287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9055" y="2985489"/>
              <a:ext cx="4210049" cy="431482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52415" y="755280"/>
            <a:ext cx="1143000" cy="270002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0500"/>
              </a:lnSpc>
              <a:spcBef>
                <a:spcPts val="300"/>
              </a:spcBef>
            </a:pPr>
            <a:r>
              <a:rPr sz="8800" b="1" dirty="0">
                <a:solidFill>
                  <a:srgbClr val="FFFFFF"/>
                </a:solidFill>
                <a:latin typeface="Microsoft YaHei UI"/>
                <a:cs typeface="Microsoft YaHei UI"/>
              </a:rPr>
              <a:t>目 錄</a:t>
            </a:r>
            <a:endParaRPr sz="8800">
              <a:latin typeface="Microsoft YaHei UI"/>
              <a:cs typeface="Microsoft YaHei UI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D853D1-01F2-5B47-3A28-F07816980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"/>
            <a:ext cx="18288000" cy="102859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762040"/>
            <a:ext cx="8839199" cy="6762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32582" y="4297798"/>
            <a:ext cx="5934710" cy="1443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動機與目</a:t>
            </a:r>
            <a:r>
              <a:rPr spc="5" dirty="0"/>
              <a:t>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C33902-DC87-78B5-63E2-270188BC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91"/>
            <a:ext cx="18288000" cy="102686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1880" y="3731046"/>
            <a:ext cx="7038974" cy="46862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6602" y="822722"/>
            <a:ext cx="734060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dirty="0"/>
              <a:t>想要買家具？</a:t>
            </a:r>
            <a:endParaRPr sz="96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19847" y="2869314"/>
            <a:ext cx="2904051" cy="131711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57612" y="4133324"/>
            <a:ext cx="3768725" cy="3716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spc="28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5" dirty="0">
                <a:solidFill>
                  <a:srgbClr val="FFFFFF"/>
                </a:solidFill>
                <a:latin typeface="SimSun"/>
                <a:cs typeface="SimSun"/>
              </a:rPr>
              <a:t>間測量和</a:t>
            </a:r>
            <a:r>
              <a:rPr sz="4200" spc="5" dirty="0">
                <a:solidFill>
                  <a:srgbClr val="FFFFFF"/>
                </a:solidFill>
                <a:latin typeface="Microsoft YaHei"/>
                <a:cs typeface="Microsoft YaHei"/>
              </a:rPr>
              <a:t>尺</a:t>
            </a:r>
            <a:r>
              <a:rPr sz="4200" spc="10" dirty="0">
                <a:solidFill>
                  <a:srgbClr val="FFFFFF"/>
                </a:solidFill>
                <a:latin typeface="Microsoft YaHei"/>
                <a:cs typeface="Microsoft YaHei"/>
              </a:rPr>
              <a:t>⼨</a:t>
            </a:r>
            <a:endParaRPr sz="4200">
              <a:latin typeface="Microsoft YaHei"/>
              <a:cs typeface="Microsoft YaHei"/>
            </a:endParaRPr>
          </a:p>
          <a:p>
            <a:pPr marL="12700" marR="1074420">
              <a:lnSpc>
                <a:spcPct val="235500"/>
              </a:lnSpc>
              <a:spcBef>
                <a:spcPts val="265"/>
              </a:spcBef>
            </a:pPr>
            <a:r>
              <a:rPr sz="4200" spc="5" dirty="0">
                <a:solidFill>
                  <a:srgbClr val="FFFFFF"/>
                </a:solidFill>
                <a:latin typeface="Microsoft YaHei"/>
                <a:cs typeface="Microsoft YaHei"/>
              </a:rPr>
              <a:t>⾵格與裝飾 安裝位</a:t>
            </a:r>
            <a:r>
              <a:rPr sz="4200" spc="10" dirty="0">
                <a:solidFill>
                  <a:srgbClr val="FFFFFF"/>
                </a:solidFill>
                <a:latin typeface="Microsoft YaHei"/>
                <a:cs typeface="Microsoft YaHei"/>
              </a:rPr>
              <a:t>置</a:t>
            </a:r>
            <a:endParaRPr sz="4200">
              <a:latin typeface="Microsoft YaHei"/>
              <a:cs typeface="Microsoft YaHe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219EE01-8448-6B9D-DDD7-051C6F260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842"/>
            <a:ext cx="18288000" cy="102513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1004" y="4265985"/>
            <a:ext cx="15125699" cy="52863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7416" y="822725"/>
            <a:ext cx="490220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dirty="0"/>
              <a:t>解決⽅案</a:t>
            </a:r>
            <a:endParaRPr sz="96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8B28CB-810B-6EFF-A95D-9A69CAB90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16"/>
            <a:ext cx="18288000" cy="102561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40DCECD-1AA8-E6DC-071A-AFB97AA43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18586" cy="10172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585331"/>
            <a:ext cx="8115299" cy="54101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24315">
              <a:lnSpc>
                <a:spcPct val="100000"/>
              </a:lnSpc>
              <a:spcBef>
                <a:spcPts val="105"/>
              </a:spcBef>
            </a:pPr>
            <a:r>
              <a:rPr dirty="0"/>
              <a:t>架構介</a:t>
            </a:r>
            <a:r>
              <a:rPr spc="5" dirty="0"/>
              <a:t>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5091A0-129A-1055-0E4C-CA939F5DD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87"/>
            <a:ext cx="18288000" cy="102416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4432" y="2929621"/>
            <a:ext cx="4439285" cy="19177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900" b="1" spc="10" dirty="0">
                <a:solidFill>
                  <a:srgbClr val="FFFFFF"/>
                </a:solidFill>
                <a:latin typeface="Microsoft JhengHei"/>
                <a:cs typeface="Microsoft JhengHei"/>
              </a:rPr>
              <a:t>HoloLens</a:t>
            </a:r>
            <a:endParaRPr sz="19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</a:pPr>
            <a:endParaRPr sz="27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Microsoft JhengHei"/>
              <a:cs typeface="Microsoft JhengHei"/>
            </a:endParaRPr>
          </a:p>
          <a:p>
            <a:pPr algn="ctr">
              <a:lnSpc>
                <a:spcPct val="100000"/>
              </a:lnSpc>
            </a:pPr>
            <a:r>
              <a:rPr sz="1900" spc="-5" dirty="0">
                <a:solidFill>
                  <a:srgbClr val="FFFFFF"/>
                </a:solidFill>
                <a:latin typeface="Microsoft YaHei"/>
                <a:cs typeface="Microsoft YaHei"/>
              </a:rPr>
              <a:t>⽤於將模型透過</a:t>
            </a:r>
            <a:r>
              <a:rPr sz="1900" spc="-95" dirty="0">
                <a:solidFill>
                  <a:srgbClr val="FFFFFF"/>
                </a:solidFill>
                <a:latin typeface="Microsoft YaHei"/>
                <a:cs typeface="Microsoft YaHei"/>
              </a:rPr>
              <a:t>H</a:t>
            </a:r>
            <a:r>
              <a:rPr sz="1900" spc="-65" dirty="0">
                <a:solidFill>
                  <a:srgbClr val="FFFFFF"/>
                </a:solidFill>
                <a:latin typeface="Microsoft YaHei"/>
                <a:cs typeface="Microsoft YaHei"/>
              </a:rPr>
              <a:t>o</a:t>
            </a:r>
            <a:r>
              <a:rPr sz="1900" spc="35" dirty="0">
                <a:solidFill>
                  <a:srgbClr val="FFFFFF"/>
                </a:solidFill>
                <a:latin typeface="Microsoft YaHei"/>
                <a:cs typeface="Microsoft YaHei"/>
              </a:rPr>
              <a:t>l</a:t>
            </a:r>
            <a:r>
              <a:rPr sz="1900" spc="-65" dirty="0">
                <a:solidFill>
                  <a:srgbClr val="FFFFFF"/>
                </a:solidFill>
                <a:latin typeface="Microsoft YaHei"/>
                <a:cs typeface="Microsoft YaHei"/>
              </a:rPr>
              <a:t>o</a:t>
            </a:r>
            <a:r>
              <a:rPr sz="1900" spc="50" dirty="0">
                <a:solidFill>
                  <a:srgbClr val="FFFFFF"/>
                </a:solidFill>
                <a:latin typeface="Microsoft YaHei"/>
                <a:cs typeface="Microsoft YaHei"/>
              </a:rPr>
              <a:t>L</a:t>
            </a:r>
            <a:r>
              <a:rPr sz="1900" spc="-35" dirty="0">
                <a:solidFill>
                  <a:srgbClr val="FFFFFF"/>
                </a:solidFill>
                <a:latin typeface="Microsoft YaHei"/>
                <a:cs typeface="Microsoft YaHei"/>
              </a:rPr>
              <a:t>e</a:t>
            </a:r>
            <a:r>
              <a:rPr sz="1900" spc="-15" dirty="0">
                <a:solidFill>
                  <a:srgbClr val="FFFFFF"/>
                </a:solidFill>
                <a:latin typeface="Microsoft YaHei"/>
                <a:cs typeface="Microsoft YaHei"/>
              </a:rPr>
              <a:t>n</a:t>
            </a:r>
            <a:r>
              <a:rPr sz="1900" dirty="0">
                <a:solidFill>
                  <a:srgbClr val="FFFFFF"/>
                </a:solidFill>
                <a:latin typeface="Microsoft YaHei"/>
                <a:cs typeface="Microsoft YaHei"/>
              </a:rPr>
              <a:t>s</a:t>
            </a:r>
            <a:r>
              <a:rPr sz="1900" spc="-5" dirty="0">
                <a:solidFill>
                  <a:srgbClr val="FFFFFF"/>
                </a:solidFill>
                <a:latin typeface="Microsoft YaHei"/>
                <a:cs typeface="Microsoft YaHei"/>
              </a:rPr>
              <a:t>進⾏查看及操</a:t>
            </a:r>
            <a:r>
              <a:rPr sz="1900" dirty="0">
                <a:solidFill>
                  <a:srgbClr val="FFFFFF"/>
                </a:solidFill>
                <a:latin typeface="Microsoft YaHei"/>
                <a:cs typeface="Microsoft YaHei"/>
              </a:rPr>
              <a:t>作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2105" y="2929621"/>
            <a:ext cx="4584065" cy="207962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900" b="1" spc="-10" dirty="0">
                <a:solidFill>
                  <a:srgbClr val="FFFFFF"/>
                </a:solidFill>
                <a:latin typeface="Microsoft JhengHei"/>
                <a:cs typeface="Microsoft JhengHei"/>
              </a:rPr>
              <a:t>Azure</a:t>
            </a:r>
            <a:r>
              <a:rPr sz="1900" b="1" spc="-5" dirty="0">
                <a:solidFill>
                  <a:srgbClr val="FFFFFF"/>
                </a:solidFill>
                <a:latin typeface="Microsoft JhengHei"/>
                <a:cs typeface="Microsoft JhengHei"/>
              </a:rPr>
              <a:t>資料</a:t>
            </a:r>
            <a:r>
              <a:rPr sz="1900" b="1" dirty="0">
                <a:solidFill>
                  <a:srgbClr val="FFFFFF"/>
                </a:solidFill>
                <a:latin typeface="Microsoft JhengHei"/>
                <a:cs typeface="Microsoft JhengHei"/>
              </a:rPr>
              <a:t>庫</a:t>
            </a:r>
            <a:endParaRPr sz="19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</a:pPr>
            <a:endParaRPr sz="27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Microsoft JhengHei"/>
              <a:cs typeface="Microsoft JhengHei"/>
            </a:endParaRPr>
          </a:p>
          <a:p>
            <a:pPr algn="ctr">
              <a:lnSpc>
                <a:spcPct val="115100"/>
              </a:lnSpc>
            </a:pPr>
            <a:r>
              <a:rPr sz="1900" b="1" spc="-5" dirty="0">
                <a:solidFill>
                  <a:srgbClr val="FFFFFF"/>
                </a:solidFill>
                <a:latin typeface="Microsoft JhengHei"/>
                <a:cs typeface="Microsoft JhengHei"/>
              </a:rPr>
              <a:t>將所有的商品儲存在資料庫中隨時查詢及</a:t>
            </a:r>
            <a:r>
              <a:rPr sz="1900" b="1" dirty="0">
                <a:solidFill>
                  <a:srgbClr val="FFFFFF"/>
                </a:solidFill>
                <a:latin typeface="Microsoft JhengHei"/>
                <a:cs typeface="Microsoft JhengHei"/>
              </a:rPr>
              <a:t>更 改</a:t>
            </a:r>
            <a:endParaRPr sz="19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13210" y="2929621"/>
            <a:ext cx="4101465" cy="19177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900" b="1" spc="-5" dirty="0">
                <a:solidFill>
                  <a:srgbClr val="FFFFFF"/>
                </a:solidFill>
                <a:latin typeface="Microsoft JhengHei"/>
                <a:cs typeface="Microsoft JhengHei"/>
              </a:rPr>
              <a:t>網⾴管理程</a:t>
            </a:r>
            <a:r>
              <a:rPr sz="1900" b="1" dirty="0">
                <a:solidFill>
                  <a:srgbClr val="FFFFFF"/>
                </a:solidFill>
                <a:latin typeface="Microsoft JhengHei"/>
                <a:cs typeface="Microsoft JhengHei"/>
              </a:rPr>
              <a:t>式</a:t>
            </a:r>
            <a:endParaRPr sz="19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</a:pPr>
            <a:endParaRPr sz="27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Microsoft JhengHei"/>
              <a:cs typeface="Microsoft JhengHei"/>
            </a:endParaRPr>
          </a:p>
          <a:p>
            <a:pPr algn="ctr">
              <a:lnSpc>
                <a:spcPct val="100000"/>
              </a:lnSpc>
            </a:pPr>
            <a:r>
              <a:rPr sz="1900" b="1" spc="-5" dirty="0">
                <a:solidFill>
                  <a:srgbClr val="FFFFFF"/>
                </a:solidFill>
                <a:latin typeface="Microsoft JhengHei"/>
                <a:cs typeface="Microsoft JhengHei"/>
              </a:rPr>
              <a:t>讓店家可以隨時透過網⾴修改商店資</a:t>
            </a:r>
            <a:r>
              <a:rPr sz="1900" b="1" dirty="0">
                <a:solidFill>
                  <a:srgbClr val="FFFFFF"/>
                </a:solidFill>
                <a:latin typeface="Microsoft JhengHei"/>
                <a:cs typeface="Microsoft JhengHei"/>
              </a:rPr>
              <a:t>訊</a:t>
            </a:r>
            <a:endParaRPr sz="1900">
              <a:latin typeface="Microsoft JhengHei"/>
              <a:cs typeface="Microsoft JhengHe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95168" y="2314142"/>
          <a:ext cx="15059025" cy="6906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9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683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83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93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7980" y="5750121"/>
            <a:ext cx="3228974" cy="32289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8263" y="5538551"/>
            <a:ext cx="3657599" cy="36575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88793" y="5538551"/>
            <a:ext cx="3276599" cy="32765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21867" y="968440"/>
            <a:ext cx="764476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0" spc="3410" dirty="0">
                <a:latin typeface="Lucida Sans Unicode"/>
                <a:cs typeface="Lucida Sans Unicode"/>
              </a:rPr>
              <a:t> </a:t>
            </a:r>
            <a:r>
              <a:rPr sz="5000" b="0" spc="-5" dirty="0">
                <a:latin typeface="SimSun"/>
                <a:cs typeface="SimSun"/>
              </a:rPr>
              <a:t>專題主</a:t>
            </a:r>
            <a:r>
              <a:rPr sz="5000" b="0" spc="2445" dirty="0">
                <a:latin typeface="SimSun"/>
                <a:cs typeface="SimSun"/>
              </a:rPr>
              <a:t> </a:t>
            </a:r>
            <a:r>
              <a:rPr sz="5000" b="0" spc="-5" dirty="0">
                <a:latin typeface="SimSun"/>
                <a:cs typeface="SimSun"/>
              </a:rPr>
              <a:t>由三個部</a:t>
            </a:r>
            <a:r>
              <a:rPr sz="5000" b="0" spc="2445" dirty="0">
                <a:latin typeface="SimSun"/>
                <a:cs typeface="SimSun"/>
              </a:rPr>
              <a:t> </a:t>
            </a:r>
            <a:r>
              <a:rPr sz="5000" b="0" spc="-5" dirty="0">
                <a:latin typeface="SimSun"/>
                <a:cs typeface="SimSun"/>
              </a:rPr>
              <a:t>組</a:t>
            </a:r>
            <a:r>
              <a:rPr sz="5000" b="0" dirty="0">
                <a:latin typeface="SimSun"/>
                <a:cs typeface="SimSun"/>
              </a:rPr>
              <a:t>成</a:t>
            </a:r>
            <a:endParaRPr sz="5000">
              <a:latin typeface="SimSun"/>
              <a:cs typeface="SimSun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4D086BC-1E5D-920A-245A-558E07692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988"/>
            <a:ext cx="18288000" cy="1026102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61C6923-E1C9-25FB-12C8-62064B935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1"/>
            <a:ext cx="18234511" cy="101727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4428" y="2079804"/>
            <a:ext cx="8401049" cy="61245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08117" y="964663"/>
            <a:ext cx="3072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44395" algn="l"/>
              </a:tabLst>
            </a:pPr>
            <a:r>
              <a:rPr sz="3600" spc="-550" dirty="0"/>
              <a:t>H</a:t>
            </a:r>
            <a:r>
              <a:rPr sz="3600" spc="-315" dirty="0"/>
              <a:t>o</a:t>
            </a:r>
            <a:r>
              <a:rPr sz="3600" spc="-270" dirty="0"/>
              <a:t>l</a:t>
            </a:r>
            <a:r>
              <a:rPr sz="3600" spc="-315" dirty="0"/>
              <a:t>o</a:t>
            </a:r>
            <a:r>
              <a:rPr sz="3600" spc="-25" dirty="0"/>
              <a:t>L</a:t>
            </a:r>
            <a:r>
              <a:rPr sz="3600" spc="-120" dirty="0"/>
              <a:t>e</a:t>
            </a:r>
            <a:r>
              <a:rPr sz="3600" spc="-370" dirty="0"/>
              <a:t>n</a:t>
            </a:r>
            <a:r>
              <a:rPr sz="3600" spc="-25" dirty="0"/>
              <a:t>s</a:t>
            </a:r>
            <a:r>
              <a:rPr sz="3600" dirty="0"/>
              <a:t>	</a:t>
            </a:r>
            <a:r>
              <a:rPr sz="3600" spc="-5" dirty="0"/>
              <a:t>操</a:t>
            </a:r>
            <a:r>
              <a:rPr sz="3600" dirty="0"/>
              <a:t>作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2961108" y="8647984"/>
            <a:ext cx="12365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讓使用者可以透過手勢來對視野中的物件進行位移及修改等</a:t>
            </a:r>
            <a:r>
              <a:rPr sz="3600" b="1" dirty="0">
                <a:solidFill>
                  <a:srgbClr val="FFFFFF"/>
                </a:solidFill>
                <a:latin typeface="Microsoft YaHei UI"/>
                <a:cs typeface="Microsoft YaHei UI"/>
              </a:rPr>
              <a:t>等</a:t>
            </a:r>
            <a:endParaRPr sz="3600">
              <a:latin typeface="Microsoft YaHei UI"/>
              <a:cs typeface="Microsoft YaHei UI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8A5C0C-44E2-34E4-21E3-4FBD46B39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91"/>
            <a:ext cx="18288000" cy="102686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06207" y="3686904"/>
            <a:ext cx="5172074" cy="29146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047975" y="4039548"/>
            <a:ext cx="3079750" cy="2197100"/>
          </a:xfrm>
          <a:custGeom>
            <a:avLst/>
            <a:gdLst/>
            <a:ahLst/>
            <a:cxnLst/>
            <a:rect l="l" t="t" r="r" b="b"/>
            <a:pathLst>
              <a:path w="3079750" h="2197100">
                <a:moveTo>
                  <a:pt x="2081695" y="241300"/>
                </a:moveTo>
                <a:lnTo>
                  <a:pt x="1927244" y="241300"/>
                </a:lnTo>
                <a:lnTo>
                  <a:pt x="1925791" y="228600"/>
                </a:lnTo>
                <a:lnTo>
                  <a:pt x="1956702" y="177800"/>
                </a:lnTo>
                <a:lnTo>
                  <a:pt x="1990471" y="139700"/>
                </a:lnTo>
                <a:lnTo>
                  <a:pt x="2035348" y="114300"/>
                </a:lnTo>
                <a:lnTo>
                  <a:pt x="2090493" y="76200"/>
                </a:lnTo>
                <a:lnTo>
                  <a:pt x="2155065" y="25400"/>
                </a:lnTo>
                <a:lnTo>
                  <a:pt x="2168928" y="25400"/>
                </a:lnTo>
                <a:lnTo>
                  <a:pt x="2180987" y="12700"/>
                </a:lnTo>
                <a:lnTo>
                  <a:pt x="2190413" y="0"/>
                </a:lnTo>
                <a:lnTo>
                  <a:pt x="2251811" y="0"/>
                </a:lnTo>
                <a:lnTo>
                  <a:pt x="2275426" y="25400"/>
                </a:lnTo>
                <a:lnTo>
                  <a:pt x="2299074" y="38100"/>
                </a:lnTo>
                <a:lnTo>
                  <a:pt x="2372066" y="101600"/>
                </a:lnTo>
                <a:lnTo>
                  <a:pt x="2220629" y="101600"/>
                </a:lnTo>
                <a:lnTo>
                  <a:pt x="2168002" y="127000"/>
                </a:lnTo>
                <a:lnTo>
                  <a:pt x="2141369" y="152400"/>
                </a:lnTo>
                <a:lnTo>
                  <a:pt x="2088196" y="177800"/>
                </a:lnTo>
                <a:lnTo>
                  <a:pt x="2079324" y="190500"/>
                </a:lnTo>
                <a:lnTo>
                  <a:pt x="2061607" y="190500"/>
                </a:lnTo>
                <a:lnTo>
                  <a:pt x="2045969" y="203200"/>
                </a:lnTo>
                <a:lnTo>
                  <a:pt x="2012003" y="215900"/>
                </a:lnTo>
                <a:lnTo>
                  <a:pt x="2034840" y="228600"/>
                </a:lnTo>
                <a:lnTo>
                  <a:pt x="2058093" y="228600"/>
                </a:lnTo>
                <a:lnTo>
                  <a:pt x="2081695" y="241300"/>
                </a:lnTo>
                <a:close/>
              </a:path>
              <a:path w="3079750" h="2197100">
                <a:moveTo>
                  <a:pt x="2032833" y="571500"/>
                </a:moveTo>
                <a:lnTo>
                  <a:pt x="1935192" y="571500"/>
                </a:lnTo>
                <a:lnTo>
                  <a:pt x="1935810" y="558800"/>
                </a:lnTo>
                <a:lnTo>
                  <a:pt x="1936008" y="546100"/>
                </a:lnTo>
                <a:lnTo>
                  <a:pt x="1937268" y="495300"/>
                </a:lnTo>
                <a:lnTo>
                  <a:pt x="1938009" y="444500"/>
                </a:lnTo>
                <a:lnTo>
                  <a:pt x="1938290" y="393700"/>
                </a:lnTo>
                <a:lnTo>
                  <a:pt x="1938416" y="266700"/>
                </a:lnTo>
                <a:lnTo>
                  <a:pt x="1939731" y="254000"/>
                </a:lnTo>
                <a:lnTo>
                  <a:pt x="1936832" y="254000"/>
                </a:lnTo>
                <a:lnTo>
                  <a:pt x="1934575" y="241300"/>
                </a:lnTo>
                <a:lnTo>
                  <a:pt x="2105580" y="241300"/>
                </a:lnTo>
                <a:lnTo>
                  <a:pt x="2148344" y="215900"/>
                </a:lnTo>
                <a:lnTo>
                  <a:pt x="2192885" y="177800"/>
                </a:lnTo>
                <a:lnTo>
                  <a:pt x="2284331" y="152400"/>
                </a:lnTo>
                <a:lnTo>
                  <a:pt x="2220629" y="101600"/>
                </a:lnTo>
                <a:lnTo>
                  <a:pt x="2372066" y="101600"/>
                </a:lnTo>
                <a:lnTo>
                  <a:pt x="2386664" y="114300"/>
                </a:lnTo>
                <a:lnTo>
                  <a:pt x="2427026" y="139700"/>
                </a:lnTo>
                <a:lnTo>
                  <a:pt x="2467423" y="177800"/>
                </a:lnTo>
                <a:lnTo>
                  <a:pt x="2487597" y="190500"/>
                </a:lnTo>
                <a:lnTo>
                  <a:pt x="2333793" y="190500"/>
                </a:lnTo>
                <a:lnTo>
                  <a:pt x="2288262" y="203200"/>
                </a:lnTo>
                <a:lnTo>
                  <a:pt x="2245327" y="228600"/>
                </a:lnTo>
                <a:lnTo>
                  <a:pt x="2204482" y="241300"/>
                </a:lnTo>
                <a:lnTo>
                  <a:pt x="2165219" y="266700"/>
                </a:lnTo>
                <a:lnTo>
                  <a:pt x="2208785" y="292100"/>
                </a:lnTo>
                <a:lnTo>
                  <a:pt x="2231160" y="304800"/>
                </a:lnTo>
                <a:lnTo>
                  <a:pt x="2475620" y="304800"/>
                </a:lnTo>
                <a:lnTo>
                  <a:pt x="2441119" y="330200"/>
                </a:lnTo>
                <a:lnTo>
                  <a:pt x="2405149" y="342900"/>
                </a:lnTo>
                <a:lnTo>
                  <a:pt x="2042717" y="342900"/>
                </a:lnTo>
                <a:lnTo>
                  <a:pt x="2041483" y="381000"/>
                </a:lnTo>
                <a:lnTo>
                  <a:pt x="2039980" y="419100"/>
                </a:lnTo>
                <a:lnTo>
                  <a:pt x="2038314" y="457200"/>
                </a:lnTo>
                <a:lnTo>
                  <a:pt x="2034651" y="533400"/>
                </a:lnTo>
                <a:lnTo>
                  <a:pt x="2033718" y="558800"/>
                </a:lnTo>
                <a:lnTo>
                  <a:pt x="2032833" y="571500"/>
                </a:lnTo>
                <a:close/>
              </a:path>
              <a:path w="3079750" h="2197100">
                <a:moveTo>
                  <a:pt x="2692786" y="368300"/>
                </a:moveTo>
                <a:lnTo>
                  <a:pt x="2389082" y="368300"/>
                </a:lnTo>
                <a:lnTo>
                  <a:pt x="2416084" y="355600"/>
                </a:lnTo>
                <a:lnTo>
                  <a:pt x="2441239" y="355600"/>
                </a:lnTo>
                <a:lnTo>
                  <a:pt x="2471779" y="342900"/>
                </a:lnTo>
                <a:lnTo>
                  <a:pt x="2479636" y="342900"/>
                </a:lnTo>
                <a:lnTo>
                  <a:pt x="2487532" y="330200"/>
                </a:lnTo>
                <a:lnTo>
                  <a:pt x="2500783" y="330200"/>
                </a:lnTo>
                <a:lnTo>
                  <a:pt x="2481926" y="317500"/>
                </a:lnTo>
                <a:lnTo>
                  <a:pt x="2475620" y="304800"/>
                </a:lnTo>
                <a:lnTo>
                  <a:pt x="2280459" y="304800"/>
                </a:lnTo>
                <a:lnTo>
                  <a:pt x="2293723" y="292100"/>
                </a:lnTo>
                <a:lnTo>
                  <a:pt x="2332542" y="279400"/>
                </a:lnTo>
                <a:lnTo>
                  <a:pt x="2358341" y="266700"/>
                </a:lnTo>
                <a:lnTo>
                  <a:pt x="2384358" y="266700"/>
                </a:lnTo>
                <a:lnTo>
                  <a:pt x="2410532" y="254000"/>
                </a:lnTo>
                <a:lnTo>
                  <a:pt x="2391799" y="241300"/>
                </a:lnTo>
                <a:lnTo>
                  <a:pt x="2372739" y="215900"/>
                </a:lnTo>
                <a:lnTo>
                  <a:pt x="2333793" y="190500"/>
                </a:lnTo>
                <a:lnTo>
                  <a:pt x="2487597" y="190500"/>
                </a:lnTo>
                <a:lnTo>
                  <a:pt x="2507770" y="203200"/>
                </a:lnTo>
                <a:lnTo>
                  <a:pt x="2547980" y="241300"/>
                </a:lnTo>
                <a:lnTo>
                  <a:pt x="2587967" y="266700"/>
                </a:lnTo>
                <a:lnTo>
                  <a:pt x="2666922" y="342900"/>
                </a:lnTo>
                <a:lnTo>
                  <a:pt x="2692786" y="368300"/>
                </a:lnTo>
                <a:close/>
              </a:path>
              <a:path w="3079750" h="2197100">
                <a:moveTo>
                  <a:pt x="2285805" y="1955800"/>
                </a:moveTo>
                <a:lnTo>
                  <a:pt x="2151794" y="1955800"/>
                </a:lnTo>
                <a:lnTo>
                  <a:pt x="2181608" y="1917700"/>
                </a:lnTo>
                <a:lnTo>
                  <a:pt x="2211891" y="1879600"/>
                </a:lnTo>
                <a:lnTo>
                  <a:pt x="2242599" y="1828800"/>
                </a:lnTo>
                <a:lnTo>
                  <a:pt x="2273690" y="1790700"/>
                </a:lnTo>
                <a:lnTo>
                  <a:pt x="2305121" y="1752600"/>
                </a:lnTo>
                <a:lnTo>
                  <a:pt x="2368826" y="1676400"/>
                </a:lnTo>
                <a:lnTo>
                  <a:pt x="2433370" y="1600200"/>
                </a:lnTo>
                <a:lnTo>
                  <a:pt x="2465848" y="1549400"/>
                </a:lnTo>
                <a:lnTo>
                  <a:pt x="2596124" y="1397000"/>
                </a:lnTo>
                <a:lnTo>
                  <a:pt x="2661926" y="1320800"/>
                </a:lnTo>
                <a:lnTo>
                  <a:pt x="2863087" y="1092200"/>
                </a:lnTo>
                <a:lnTo>
                  <a:pt x="2896099" y="1041400"/>
                </a:lnTo>
                <a:lnTo>
                  <a:pt x="2928767" y="1003300"/>
                </a:lnTo>
                <a:lnTo>
                  <a:pt x="2896084" y="965200"/>
                </a:lnTo>
                <a:lnTo>
                  <a:pt x="2861860" y="927100"/>
                </a:lnTo>
                <a:lnTo>
                  <a:pt x="2826369" y="889000"/>
                </a:lnTo>
                <a:lnTo>
                  <a:pt x="2789887" y="850900"/>
                </a:lnTo>
                <a:lnTo>
                  <a:pt x="2752687" y="812800"/>
                </a:lnTo>
                <a:lnTo>
                  <a:pt x="2715044" y="787400"/>
                </a:lnTo>
                <a:lnTo>
                  <a:pt x="2639529" y="711200"/>
                </a:lnTo>
                <a:lnTo>
                  <a:pt x="2602205" y="685800"/>
                </a:lnTo>
                <a:lnTo>
                  <a:pt x="2565536" y="660400"/>
                </a:lnTo>
                <a:lnTo>
                  <a:pt x="2529797" y="635000"/>
                </a:lnTo>
                <a:lnTo>
                  <a:pt x="2495262" y="596900"/>
                </a:lnTo>
                <a:lnTo>
                  <a:pt x="2451113" y="571500"/>
                </a:lnTo>
                <a:lnTo>
                  <a:pt x="2409257" y="533400"/>
                </a:lnTo>
                <a:lnTo>
                  <a:pt x="2366435" y="508000"/>
                </a:lnTo>
                <a:lnTo>
                  <a:pt x="2322684" y="482600"/>
                </a:lnTo>
                <a:lnTo>
                  <a:pt x="2278041" y="444500"/>
                </a:lnTo>
                <a:lnTo>
                  <a:pt x="2232541" y="419100"/>
                </a:lnTo>
                <a:lnTo>
                  <a:pt x="2139121" y="368300"/>
                </a:lnTo>
                <a:lnTo>
                  <a:pt x="2042717" y="342900"/>
                </a:lnTo>
                <a:lnTo>
                  <a:pt x="2368803" y="342900"/>
                </a:lnTo>
                <a:lnTo>
                  <a:pt x="2333175" y="355600"/>
                </a:lnTo>
                <a:lnTo>
                  <a:pt x="2339978" y="355600"/>
                </a:lnTo>
                <a:lnTo>
                  <a:pt x="2346863" y="368300"/>
                </a:lnTo>
                <a:lnTo>
                  <a:pt x="2692786" y="368300"/>
                </a:lnTo>
                <a:lnTo>
                  <a:pt x="2705718" y="381000"/>
                </a:lnTo>
                <a:lnTo>
                  <a:pt x="2558917" y="381000"/>
                </a:lnTo>
                <a:lnTo>
                  <a:pt x="2530217" y="393700"/>
                </a:lnTo>
                <a:lnTo>
                  <a:pt x="2499312" y="406400"/>
                </a:lnTo>
                <a:lnTo>
                  <a:pt x="2466859" y="419100"/>
                </a:lnTo>
                <a:lnTo>
                  <a:pt x="2433516" y="419100"/>
                </a:lnTo>
                <a:lnTo>
                  <a:pt x="2443476" y="431800"/>
                </a:lnTo>
                <a:lnTo>
                  <a:pt x="2453736" y="444500"/>
                </a:lnTo>
                <a:lnTo>
                  <a:pt x="2464345" y="444500"/>
                </a:lnTo>
                <a:lnTo>
                  <a:pt x="2475351" y="457200"/>
                </a:lnTo>
                <a:lnTo>
                  <a:pt x="2793788" y="457200"/>
                </a:lnTo>
                <a:lnTo>
                  <a:pt x="2806063" y="469900"/>
                </a:lnTo>
                <a:lnTo>
                  <a:pt x="2659456" y="469900"/>
                </a:lnTo>
                <a:lnTo>
                  <a:pt x="2633285" y="482600"/>
                </a:lnTo>
                <a:lnTo>
                  <a:pt x="2605346" y="495300"/>
                </a:lnTo>
                <a:lnTo>
                  <a:pt x="2576423" y="508000"/>
                </a:lnTo>
                <a:lnTo>
                  <a:pt x="2842335" y="508000"/>
                </a:lnTo>
                <a:lnTo>
                  <a:pt x="2854333" y="520700"/>
                </a:lnTo>
                <a:lnTo>
                  <a:pt x="2875271" y="546100"/>
                </a:lnTo>
                <a:lnTo>
                  <a:pt x="2729328" y="546100"/>
                </a:lnTo>
                <a:lnTo>
                  <a:pt x="2726802" y="558800"/>
                </a:lnTo>
                <a:lnTo>
                  <a:pt x="2710935" y="558800"/>
                </a:lnTo>
                <a:lnTo>
                  <a:pt x="2694110" y="571500"/>
                </a:lnTo>
                <a:lnTo>
                  <a:pt x="2631466" y="571500"/>
                </a:lnTo>
                <a:lnTo>
                  <a:pt x="2640535" y="584200"/>
                </a:lnTo>
                <a:lnTo>
                  <a:pt x="2716720" y="584200"/>
                </a:lnTo>
                <a:lnTo>
                  <a:pt x="2723552" y="596900"/>
                </a:lnTo>
                <a:lnTo>
                  <a:pt x="2728900" y="596900"/>
                </a:lnTo>
                <a:lnTo>
                  <a:pt x="2732380" y="609600"/>
                </a:lnTo>
                <a:lnTo>
                  <a:pt x="2733613" y="609600"/>
                </a:lnTo>
                <a:lnTo>
                  <a:pt x="2732444" y="622300"/>
                </a:lnTo>
                <a:lnTo>
                  <a:pt x="2729147" y="622300"/>
                </a:lnTo>
                <a:lnTo>
                  <a:pt x="2724040" y="635000"/>
                </a:lnTo>
                <a:lnTo>
                  <a:pt x="2713448" y="635000"/>
                </a:lnTo>
                <a:lnTo>
                  <a:pt x="2725194" y="647700"/>
                </a:lnTo>
                <a:lnTo>
                  <a:pt x="2960360" y="647700"/>
                </a:lnTo>
                <a:lnTo>
                  <a:pt x="2980941" y="673100"/>
                </a:lnTo>
                <a:lnTo>
                  <a:pt x="2850175" y="673100"/>
                </a:lnTo>
                <a:lnTo>
                  <a:pt x="2850421" y="673461"/>
                </a:lnTo>
                <a:lnTo>
                  <a:pt x="2850421" y="685800"/>
                </a:lnTo>
                <a:lnTo>
                  <a:pt x="2847904" y="698500"/>
                </a:lnTo>
                <a:lnTo>
                  <a:pt x="2840852" y="711200"/>
                </a:lnTo>
                <a:lnTo>
                  <a:pt x="2802646" y="711200"/>
                </a:lnTo>
                <a:lnTo>
                  <a:pt x="2840680" y="749300"/>
                </a:lnTo>
                <a:lnTo>
                  <a:pt x="2876645" y="787400"/>
                </a:lnTo>
                <a:lnTo>
                  <a:pt x="2910621" y="825500"/>
                </a:lnTo>
                <a:lnTo>
                  <a:pt x="2942690" y="850900"/>
                </a:lnTo>
                <a:lnTo>
                  <a:pt x="2972931" y="889000"/>
                </a:lnTo>
                <a:lnTo>
                  <a:pt x="3077581" y="889000"/>
                </a:lnTo>
                <a:lnTo>
                  <a:pt x="3079475" y="901700"/>
                </a:lnTo>
                <a:lnTo>
                  <a:pt x="3078403" y="952500"/>
                </a:lnTo>
                <a:lnTo>
                  <a:pt x="3067331" y="1003300"/>
                </a:lnTo>
                <a:lnTo>
                  <a:pt x="3044902" y="1041400"/>
                </a:lnTo>
                <a:lnTo>
                  <a:pt x="3009759" y="1079500"/>
                </a:lnTo>
                <a:lnTo>
                  <a:pt x="2977502" y="1117600"/>
                </a:lnTo>
                <a:lnTo>
                  <a:pt x="2912020" y="1193800"/>
                </a:lnTo>
                <a:lnTo>
                  <a:pt x="2845744" y="1270000"/>
                </a:lnTo>
                <a:lnTo>
                  <a:pt x="2812495" y="1320800"/>
                </a:lnTo>
                <a:lnTo>
                  <a:pt x="2746150" y="1397000"/>
                </a:lnTo>
                <a:lnTo>
                  <a:pt x="2681412" y="1473200"/>
                </a:lnTo>
                <a:lnTo>
                  <a:pt x="2617648" y="1549400"/>
                </a:lnTo>
                <a:lnTo>
                  <a:pt x="2585755" y="1574800"/>
                </a:lnTo>
                <a:lnTo>
                  <a:pt x="2490509" y="1689100"/>
                </a:lnTo>
                <a:lnTo>
                  <a:pt x="2459038" y="1739900"/>
                </a:lnTo>
                <a:lnTo>
                  <a:pt x="2396753" y="1816100"/>
                </a:lnTo>
                <a:lnTo>
                  <a:pt x="2366018" y="1854200"/>
                </a:lnTo>
                <a:lnTo>
                  <a:pt x="2335609" y="1892300"/>
                </a:lnTo>
                <a:lnTo>
                  <a:pt x="2305564" y="1930400"/>
                </a:lnTo>
                <a:lnTo>
                  <a:pt x="2285805" y="1955800"/>
                </a:lnTo>
                <a:close/>
              </a:path>
              <a:path w="3079750" h="2197100">
                <a:moveTo>
                  <a:pt x="2793788" y="457200"/>
                </a:moveTo>
                <a:lnTo>
                  <a:pt x="2475351" y="457200"/>
                </a:lnTo>
                <a:lnTo>
                  <a:pt x="2500564" y="444500"/>
                </a:lnTo>
                <a:lnTo>
                  <a:pt x="2525293" y="444500"/>
                </a:lnTo>
                <a:lnTo>
                  <a:pt x="2549459" y="431800"/>
                </a:lnTo>
                <a:lnTo>
                  <a:pt x="2579328" y="431800"/>
                </a:lnTo>
                <a:lnTo>
                  <a:pt x="2598106" y="419100"/>
                </a:lnTo>
                <a:lnTo>
                  <a:pt x="2601227" y="419100"/>
                </a:lnTo>
                <a:lnTo>
                  <a:pt x="2590694" y="406400"/>
                </a:lnTo>
                <a:lnTo>
                  <a:pt x="2580128" y="406400"/>
                </a:lnTo>
                <a:lnTo>
                  <a:pt x="2558917" y="381000"/>
                </a:lnTo>
                <a:lnTo>
                  <a:pt x="2705718" y="381000"/>
                </a:lnTo>
                <a:lnTo>
                  <a:pt x="2743944" y="406400"/>
                </a:lnTo>
                <a:lnTo>
                  <a:pt x="2781513" y="444500"/>
                </a:lnTo>
                <a:lnTo>
                  <a:pt x="2793788" y="457200"/>
                </a:lnTo>
                <a:close/>
              </a:path>
              <a:path w="3079750" h="2197100">
                <a:moveTo>
                  <a:pt x="2842335" y="508000"/>
                </a:moveTo>
                <a:lnTo>
                  <a:pt x="2602795" y="508000"/>
                </a:lnTo>
                <a:lnTo>
                  <a:pt x="2625170" y="495300"/>
                </a:lnTo>
                <a:lnTo>
                  <a:pt x="2679986" y="495300"/>
                </a:lnTo>
                <a:lnTo>
                  <a:pt x="2659456" y="469900"/>
                </a:lnTo>
                <a:lnTo>
                  <a:pt x="2806063" y="469900"/>
                </a:lnTo>
                <a:lnTo>
                  <a:pt x="2818338" y="482600"/>
                </a:lnTo>
                <a:lnTo>
                  <a:pt x="2842335" y="508000"/>
                </a:lnTo>
                <a:close/>
              </a:path>
              <a:path w="3079750" h="2197100">
                <a:moveTo>
                  <a:pt x="738969" y="812800"/>
                </a:moveTo>
                <a:lnTo>
                  <a:pt x="456" y="812800"/>
                </a:lnTo>
                <a:lnTo>
                  <a:pt x="3684" y="800100"/>
                </a:lnTo>
                <a:lnTo>
                  <a:pt x="9582" y="787400"/>
                </a:lnTo>
                <a:lnTo>
                  <a:pt x="50458" y="762000"/>
                </a:lnTo>
                <a:lnTo>
                  <a:pt x="94868" y="723900"/>
                </a:lnTo>
                <a:lnTo>
                  <a:pt x="141764" y="698500"/>
                </a:lnTo>
                <a:lnTo>
                  <a:pt x="238825" y="647700"/>
                </a:lnTo>
                <a:lnTo>
                  <a:pt x="279356" y="635000"/>
                </a:lnTo>
                <a:lnTo>
                  <a:pt x="319696" y="609600"/>
                </a:lnTo>
                <a:lnTo>
                  <a:pt x="358971" y="596900"/>
                </a:lnTo>
                <a:lnTo>
                  <a:pt x="396303" y="571500"/>
                </a:lnTo>
                <a:lnTo>
                  <a:pt x="417821" y="558800"/>
                </a:lnTo>
                <a:lnTo>
                  <a:pt x="442796" y="546100"/>
                </a:lnTo>
                <a:lnTo>
                  <a:pt x="632262" y="546100"/>
                </a:lnTo>
                <a:lnTo>
                  <a:pt x="671881" y="558800"/>
                </a:lnTo>
                <a:lnTo>
                  <a:pt x="1196933" y="558800"/>
                </a:lnTo>
                <a:lnTo>
                  <a:pt x="1245897" y="571500"/>
                </a:lnTo>
                <a:lnTo>
                  <a:pt x="2032833" y="571500"/>
                </a:lnTo>
                <a:lnTo>
                  <a:pt x="2032104" y="596900"/>
                </a:lnTo>
                <a:lnTo>
                  <a:pt x="2031646" y="622300"/>
                </a:lnTo>
                <a:lnTo>
                  <a:pt x="2031373" y="647700"/>
                </a:lnTo>
                <a:lnTo>
                  <a:pt x="464223" y="647700"/>
                </a:lnTo>
                <a:lnTo>
                  <a:pt x="444620" y="660400"/>
                </a:lnTo>
                <a:lnTo>
                  <a:pt x="427469" y="660400"/>
                </a:lnTo>
                <a:lnTo>
                  <a:pt x="326063" y="711200"/>
                </a:lnTo>
                <a:lnTo>
                  <a:pt x="276664" y="736600"/>
                </a:lnTo>
                <a:lnTo>
                  <a:pt x="228275" y="762000"/>
                </a:lnTo>
                <a:lnTo>
                  <a:pt x="250811" y="762000"/>
                </a:lnTo>
                <a:lnTo>
                  <a:pt x="274274" y="774700"/>
                </a:lnTo>
                <a:lnTo>
                  <a:pt x="490863" y="774700"/>
                </a:lnTo>
                <a:lnTo>
                  <a:pt x="464527" y="787400"/>
                </a:lnTo>
                <a:lnTo>
                  <a:pt x="757896" y="787400"/>
                </a:lnTo>
                <a:lnTo>
                  <a:pt x="711765" y="800100"/>
                </a:lnTo>
                <a:lnTo>
                  <a:pt x="738969" y="812800"/>
                </a:lnTo>
                <a:close/>
              </a:path>
              <a:path w="3079750" h="2197100">
                <a:moveTo>
                  <a:pt x="2960360" y="647700"/>
                </a:moveTo>
                <a:lnTo>
                  <a:pt x="2822882" y="647700"/>
                </a:lnTo>
                <a:lnTo>
                  <a:pt x="2801036" y="622300"/>
                </a:lnTo>
                <a:lnTo>
                  <a:pt x="2778751" y="596900"/>
                </a:lnTo>
                <a:lnTo>
                  <a:pt x="2733336" y="546100"/>
                </a:lnTo>
                <a:lnTo>
                  <a:pt x="2875271" y="546100"/>
                </a:lnTo>
                <a:lnTo>
                  <a:pt x="2885740" y="558800"/>
                </a:lnTo>
                <a:lnTo>
                  <a:pt x="2950069" y="635000"/>
                </a:lnTo>
                <a:lnTo>
                  <a:pt x="2960360" y="647700"/>
                </a:lnTo>
                <a:close/>
              </a:path>
              <a:path w="3079750" h="2197100">
                <a:moveTo>
                  <a:pt x="490863" y="774700"/>
                </a:moveTo>
                <a:lnTo>
                  <a:pt x="324514" y="774700"/>
                </a:lnTo>
                <a:lnTo>
                  <a:pt x="363731" y="749300"/>
                </a:lnTo>
                <a:lnTo>
                  <a:pt x="407801" y="723900"/>
                </a:lnTo>
                <a:lnTo>
                  <a:pt x="455991" y="698500"/>
                </a:lnTo>
                <a:lnTo>
                  <a:pt x="507574" y="685800"/>
                </a:lnTo>
                <a:lnTo>
                  <a:pt x="561816" y="660400"/>
                </a:lnTo>
                <a:lnTo>
                  <a:pt x="617990" y="647700"/>
                </a:lnTo>
                <a:lnTo>
                  <a:pt x="2031373" y="647700"/>
                </a:lnTo>
                <a:lnTo>
                  <a:pt x="2031287" y="660400"/>
                </a:lnTo>
                <a:lnTo>
                  <a:pt x="703084" y="660400"/>
                </a:lnTo>
                <a:lnTo>
                  <a:pt x="705896" y="673100"/>
                </a:lnTo>
                <a:lnTo>
                  <a:pt x="706411" y="673100"/>
                </a:lnTo>
                <a:lnTo>
                  <a:pt x="704830" y="685800"/>
                </a:lnTo>
                <a:lnTo>
                  <a:pt x="698712" y="698500"/>
                </a:lnTo>
                <a:lnTo>
                  <a:pt x="688882" y="711200"/>
                </a:lnTo>
                <a:lnTo>
                  <a:pt x="676163" y="711200"/>
                </a:lnTo>
                <a:lnTo>
                  <a:pt x="570149" y="736600"/>
                </a:lnTo>
                <a:lnTo>
                  <a:pt x="490863" y="774700"/>
                </a:lnTo>
                <a:close/>
              </a:path>
              <a:path w="3079750" h="2197100">
                <a:moveTo>
                  <a:pt x="1115979" y="736600"/>
                </a:moveTo>
                <a:lnTo>
                  <a:pt x="970162" y="736600"/>
                </a:lnTo>
                <a:lnTo>
                  <a:pt x="974002" y="730385"/>
                </a:lnTo>
                <a:lnTo>
                  <a:pt x="985749" y="723900"/>
                </a:lnTo>
                <a:lnTo>
                  <a:pt x="1017417" y="711200"/>
                </a:lnTo>
                <a:lnTo>
                  <a:pt x="1049920" y="698500"/>
                </a:lnTo>
                <a:lnTo>
                  <a:pt x="1083294" y="673100"/>
                </a:lnTo>
                <a:lnTo>
                  <a:pt x="1117573" y="660400"/>
                </a:lnTo>
                <a:lnTo>
                  <a:pt x="2031287" y="660400"/>
                </a:lnTo>
                <a:lnTo>
                  <a:pt x="2031201" y="673100"/>
                </a:lnTo>
                <a:lnTo>
                  <a:pt x="1324972" y="673100"/>
                </a:lnTo>
                <a:lnTo>
                  <a:pt x="1321431" y="685800"/>
                </a:lnTo>
                <a:lnTo>
                  <a:pt x="1315648" y="685800"/>
                </a:lnTo>
                <a:lnTo>
                  <a:pt x="1308049" y="698500"/>
                </a:lnTo>
                <a:lnTo>
                  <a:pt x="1250590" y="698500"/>
                </a:lnTo>
                <a:lnTo>
                  <a:pt x="1115979" y="736600"/>
                </a:lnTo>
                <a:close/>
              </a:path>
              <a:path w="3079750" h="2197100">
                <a:moveTo>
                  <a:pt x="1395849" y="750750"/>
                </a:moveTo>
                <a:lnTo>
                  <a:pt x="1414139" y="736600"/>
                </a:lnTo>
                <a:lnTo>
                  <a:pt x="1242071" y="736600"/>
                </a:lnTo>
                <a:lnTo>
                  <a:pt x="1277473" y="723900"/>
                </a:lnTo>
                <a:lnTo>
                  <a:pt x="1313851" y="698500"/>
                </a:lnTo>
                <a:lnTo>
                  <a:pt x="1351331" y="685800"/>
                </a:lnTo>
                <a:lnTo>
                  <a:pt x="1390044" y="673100"/>
                </a:lnTo>
                <a:lnTo>
                  <a:pt x="1746557" y="673100"/>
                </a:lnTo>
                <a:lnTo>
                  <a:pt x="1698471" y="685800"/>
                </a:lnTo>
                <a:lnTo>
                  <a:pt x="1651649" y="711200"/>
                </a:lnTo>
                <a:lnTo>
                  <a:pt x="1605933" y="723900"/>
                </a:lnTo>
                <a:lnTo>
                  <a:pt x="1442904" y="723900"/>
                </a:lnTo>
                <a:lnTo>
                  <a:pt x="1400659" y="749300"/>
                </a:lnTo>
                <a:lnTo>
                  <a:pt x="1395849" y="750750"/>
                </a:lnTo>
                <a:close/>
              </a:path>
              <a:path w="3079750" h="2197100">
                <a:moveTo>
                  <a:pt x="1863015" y="838200"/>
                </a:moveTo>
                <a:lnTo>
                  <a:pt x="1435601" y="838200"/>
                </a:lnTo>
                <a:lnTo>
                  <a:pt x="1456806" y="825500"/>
                </a:lnTo>
                <a:lnTo>
                  <a:pt x="1478463" y="812800"/>
                </a:lnTo>
                <a:lnTo>
                  <a:pt x="1500307" y="812800"/>
                </a:lnTo>
                <a:lnTo>
                  <a:pt x="1542772" y="787400"/>
                </a:lnTo>
                <a:lnTo>
                  <a:pt x="1562870" y="774700"/>
                </a:lnTo>
                <a:lnTo>
                  <a:pt x="1582355" y="774700"/>
                </a:lnTo>
                <a:lnTo>
                  <a:pt x="1676680" y="711200"/>
                </a:lnTo>
                <a:lnTo>
                  <a:pt x="1715176" y="698500"/>
                </a:lnTo>
                <a:lnTo>
                  <a:pt x="1754208" y="673100"/>
                </a:lnTo>
                <a:lnTo>
                  <a:pt x="2031201" y="673100"/>
                </a:lnTo>
                <a:lnTo>
                  <a:pt x="2030702" y="711200"/>
                </a:lnTo>
                <a:lnTo>
                  <a:pt x="2029988" y="736600"/>
                </a:lnTo>
                <a:lnTo>
                  <a:pt x="1928088" y="736600"/>
                </a:lnTo>
                <a:lnTo>
                  <a:pt x="1921333" y="749300"/>
                </a:lnTo>
                <a:lnTo>
                  <a:pt x="1914397" y="749300"/>
                </a:lnTo>
                <a:lnTo>
                  <a:pt x="1907210" y="762000"/>
                </a:lnTo>
                <a:lnTo>
                  <a:pt x="1896558" y="762000"/>
                </a:lnTo>
                <a:lnTo>
                  <a:pt x="1856624" y="787400"/>
                </a:lnTo>
                <a:lnTo>
                  <a:pt x="1836863" y="812800"/>
                </a:lnTo>
                <a:lnTo>
                  <a:pt x="1817617" y="825500"/>
                </a:lnTo>
                <a:lnTo>
                  <a:pt x="1848930" y="825500"/>
                </a:lnTo>
                <a:lnTo>
                  <a:pt x="1863015" y="838200"/>
                </a:lnTo>
                <a:close/>
              </a:path>
              <a:path w="3079750" h="2197100">
                <a:moveTo>
                  <a:pt x="2850421" y="673461"/>
                </a:moveTo>
                <a:lnTo>
                  <a:pt x="2850175" y="673100"/>
                </a:lnTo>
                <a:lnTo>
                  <a:pt x="2850421" y="673100"/>
                </a:lnTo>
                <a:lnTo>
                  <a:pt x="2850421" y="673461"/>
                </a:lnTo>
                <a:close/>
              </a:path>
              <a:path w="3079750" h="2197100">
                <a:moveTo>
                  <a:pt x="3077581" y="889000"/>
                </a:moveTo>
                <a:lnTo>
                  <a:pt x="2972931" y="889000"/>
                </a:lnTo>
                <a:lnTo>
                  <a:pt x="2968465" y="876300"/>
                </a:lnTo>
                <a:lnTo>
                  <a:pt x="2962248" y="850900"/>
                </a:lnTo>
                <a:lnTo>
                  <a:pt x="2954281" y="838200"/>
                </a:lnTo>
                <a:lnTo>
                  <a:pt x="2944568" y="812800"/>
                </a:lnTo>
                <a:lnTo>
                  <a:pt x="2923485" y="774700"/>
                </a:lnTo>
                <a:lnTo>
                  <a:pt x="2900564" y="749300"/>
                </a:lnTo>
                <a:lnTo>
                  <a:pt x="2876047" y="711200"/>
                </a:lnTo>
                <a:lnTo>
                  <a:pt x="2850421" y="673461"/>
                </a:lnTo>
                <a:lnTo>
                  <a:pt x="2850421" y="673100"/>
                </a:lnTo>
                <a:lnTo>
                  <a:pt x="2980941" y="673100"/>
                </a:lnTo>
                <a:lnTo>
                  <a:pt x="3009585" y="711200"/>
                </a:lnTo>
                <a:lnTo>
                  <a:pt x="3034976" y="762000"/>
                </a:lnTo>
                <a:lnTo>
                  <a:pt x="3056090" y="800100"/>
                </a:lnTo>
                <a:lnTo>
                  <a:pt x="3071902" y="850900"/>
                </a:lnTo>
                <a:lnTo>
                  <a:pt x="3077581" y="889000"/>
                </a:lnTo>
                <a:close/>
              </a:path>
              <a:path w="3079750" h="2197100">
                <a:moveTo>
                  <a:pt x="962747" y="736600"/>
                </a:moveTo>
                <a:lnTo>
                  <a:pt x="689628" y="736600"/>
                </a:lnTo>
                <a:lnTo>
                  <a:pt x="743747" y="711200"/>
                </a:lnTo>
                <a:lnTo>
                  <a:pt x="846605" y="685800"/>
                </a:lnTo>
                <a:lnTo>
                  <a:pt x="976841" y="685800"/>
                </a:lnTo>
                <a:lnTo>
                  <a:pt x="982481" y="698500"/>
                </a:lnTo>
                <a:lnTo>
                  <a:pt x="984727" y="711200"/>
                </a:lnTo>
                <a:lnTo>
                  <a:pt x="983088" y="711200"/>
                </a:lnTo>
                <a:lnTo>
                  <a:pt x="978010" y="723900"/>
                </a:lnTo>
                <a:lnTo>
                  <a:pt x="974002" y="730385"/>
                </a:lnTo>
                <a:lnTo>
                  <a:pt x="962747" y="736600"/>
                </a:lnTo>
                <a:close/>
              </a:path>
              <a:path w="3079750" h="2197100">
                <a:moveTo>
                  <a:pt x="1440686" y="825500"/>
                </a:moveTo>
                <a:lnTo>
                  <a:pt x="1266985" y="825500"/>
                </a:lnTo>
                <a:lnTo>
                  <a:pt x="1278926" y="812800"/>
                </a:lnTo>
                <a:lnTo>
                  <a:pt x="1302161" y="812800"/>
                </a:lnTo>
                <a:lnTo>
                  <a:pt x="1364892" y="774700"/>
                </a:lnTo>
                <a:lnTo>
                  <a:pt x="1395849" y="750750"/>
                </a:lnTo>
                <a:lnTo>
                  <a:pt x="1400659" y="749300"/>
                </a:lnTo>
                <a:lnTo>
                  <a:pt x="1421781" y="736600"/>
                </a:lnTo>
                <a:lnTo>
                  <a:pt x="1428504" y="736600"/>
                </a:lnTo>
                <a:lnTo>
                  <a:pt x="1442904" y="723900"/>
                </a:lnTo>
                <a:lnTo>
                  <a:pt x="1605933" y="723900"/>
                </a:lnTo>
                <a:lnTo>
                  <a:pt x="1561168" y="749300"/>
                </a:lnTo>
                <a:lnTo>
                  <a:pt x="1451723" y="812800"/>
                </a:lnTo>
                <a:lnTo>
                  <a:pt x="1440686" y="825500"/>
                </a:lnTo>
                <a:close/>
              </a:path>
              <a:path w="3079750" h="2197100">
                <a:moveTo>
                  <a:pt x="76509" y="838200"/>
                </a:moveTo>
                <a:lnTo>
                  <a:pt x="7804" y="838200"/>
                </a:lnTo>
                <a:lnTo>
                  <a:pt x="2415" y="825500"/>
                </a:lnTo>
                <a:lnTo>
                  <a:pt x="0" y="812800"/>
                </a:lnTo>
                <a:lnTo>
                  <a:pt x="827242" y="812800"/>
                </a:lnTo>
                <a:lnTo>
                  <a:pt x="844251" y="800100"/>
                </a:lnTo>
                <a:lnTo>
                  <a:pt x="861195" y="800100"/>
                </a:lnTo>
                <a:lnTo>
                  <a:pt x="894951" y="774700"/>
                </a:lnTo>
                <a:lnTo>
                  <a:pt x="917276" y="762000"/>
                </a:lnTo>
                <a:lnTo>
                  <a:pt x="974002" y="730385"/>
                </a:lnTo>
                <a:lnTo>
                  <a:pt x="970162" y="736600"/>
                </a:lnTo>
                <a:lnTo>
                  <a:pt x="1115979" y="736600"/>
                </a:lnTo>
                <a:lnTo>
                  <a:pt x="1073051" y="762000"/>
                </a:lnTo>
                <a:lnTo>
                  <a:pt x="1031339" y="787400"/>
                </a:lnTo>
                <a:lnTo>
                  <a:pt x="990992" y="812800"/>
                </a:lnTo>
                <a:lnTo>
                  <a:pt x="968633" y="825500"/>
                </a:lnTo>
                <a:lnTo>
                  <a:pt x="86654" y="825500"/>
                </a:lnTo>
                <a:lnTo>
                  <a:pt x="76509" y="838200"/>
                </a:lnTo>
                <a:close/>
              </a:path>
              <a:path w="3079750" h="2197100">
                <a:moveTo>
                  <a:pt x="757896" y="787400"/>
                </a:moveTo>
                <a:lnTo>
                  <a:pt x="547420" y="787400"/>
                </a:lnTo>
                <a:lnTo>
                  <a:pt x="573461" y="774700"/>
                </a:lnTo>
                <a:lnTo>
                  <a:pt x="599692" y="774700"/>
                </a:lnTo>
                <a:lnTo>
                  <a:pt x="625528" y="762000"/>
                </a:lnTo>
                <a:lnTo>
                  <a:pt x="670466" y="736600"/>
                </a:lnTo>
                <a:lnTo>
                  <a:pt x="907939" y="736600"/>
                </a:lnTo>
                <a:lnTo>
                  <a:pt x="806294" y="762000"/>
                </a:lnTo>
                <a:lnTo>
                  <a:pt x="757896" y="787400"/>
                </a:lnTo>
                <a:close/>
              </a:path>
              <a:path w="3079750" h="2197100">
                <a:moveTo>
                  <a:pt x="1217819" y="838200"/>
                </a:moveTo>
                <a:lnTo>
                  <a:pt x="87731" y="838200"/>
                </a:lnTo>
                <a:lnTo>
                  <a:pt x="86654" y="825500"/>
                </a:lnTo>
                <a:lnTo>
                  <a:pt x="1057878" y="825500"/>
                </a:lnTo>
                <a:lnTo>
                  <a:pt x="1093931" y="812800"/>
                </a:lnTo>
                <a:lnTo>
                  <a:pt x="1131157" y="787400"/>
                </a:lnTo>
                <a:lnTo>
                  <a:pt x="1168961" y="774700"/>
                </a:lnTo>
                <a:lnTo>
                  <a:pt x="1233368" y="736600"/>
                </a:lnTo>
                <a:lnTo>
                  <a:pt x="1414139" y="736600"/>
                </a:lnTo>
                <a:lnTo>
                  <a:pt x="1395849" y="750750"/>
                </a:lnTo>
                <a:lnTo>
                  <a:pt x="1358539" y="762000"/>
                </a:lnTo>
                <a:lnTo>
                  <a:pt x="1316583" y="787400"/>
                </a:lnTo>
                <a:lnTo>
                  <a:pt x="1274829" y="800100"/>
                </a:lnTo>
                <a:lnTo>
                  <a:pt x="1260617" y="812800"/>
                </a:lnTo>
                <a:lnTo>
                  <a:pt x="1246348" y="812800"/>
                </a:lnTo>
                <a:lnTo>
                  <a:pt x="1217819" y="838200"/>
                </a:lnTo>
                <a:close/>
              </a:path>
              <a:path w="3079750" h="2197100">
                <a:moveTo>
                  <a:pt x="655682" y="1828800"/>
                </a:moveTo>
                <a:lnTo>
                  <a:pt x="59500" y="1828800"/>
                </a:lnTo>
                <a:lnTo>
                  <a:pt x="55599" y="1816100"/>
                </a:lnTo>
                <a:lnTo>
                  <a:pt x="55251" y="1803400"/>
                </a:lnTo>
                <a:lnTo>
                  <a:pt x="56907" y="1803400"/>
                </a:lnTo>
                <a:lnTo>
                  <a:pt x="60412" y="1790700"/>
                </a:lnTo>
                <a:lnTo>
                  <a:pt x="65610" y="1778000"/>
                </a:lnTo>
                <a:lnTo>
                  <a:pt x="64962" y="1727200"/>
                </a:lnTo>
                <a:lnTo>
                  <a:pt x="63935" y="1676400"/>
                </a:lnTo>
                <a:lnTo>
                  <a:pt x="62608" y="1625600"/>
                </a:lnTo>
                <a:lnTo>
                  <a:pt x="61063" y="1574800"/>
                </a:lnTo>
                <a:lnTo>
                  <a:pt x="59378" y="1524000"/>
                </a:lnTo>
                <a:lnTo>
                  <a:pt x="55886" y="1422400"/>
                </a:lnTo>
                <a:lnTo>
                  <a:pt x="54194" y="1358900"/>
                </a:lnTo>
                <a:lnTo>
                  <a:pt x="52640" y="1308100"/>
                </a:lnTo>
                <a:lnTo>
                  <a:pt x="51306" y="1257300"/>
                </a:lnTo>
                <a:lnTo>
                  <a:pt x="50221" y="1206500"/>
                </a:lnTo>
                <a:lnTo>
                  <a:pt x="49374" y="1181100"/>
                </a:lnTo>
                <a:lnTo>
                  <a:pt x="46192" y="1104900"/>
                </a:lnTo>
                <a:lnTo>
                  <a:pt x="45370" y="1028700"/>
                </a:lnTo>
                <a:lnTo>
                  <a:pt x="46944" y="977900"/>
                </a:lnTo>
                <a:lnTo>
                  <a:pt x="50951" y="927100"/>
                </a:lnTo>
                <a:lnTo>
                  <a:pt x="57428" y="889000"/>
                </a:lnTo>
                <a:lnTo>
                  <a:pt x="66413" y="863600"/>
                </a:lnTo>
                <a:lnTo>
                  <a:pt x="77942" y="838200"/>
                </a:lnTo>
                <a:lnTo>
                  <a:pt x="1863015" y="838200"/>
                </a:lnTo>
                <a:lnTo>
                  <a:pt x="1881733" y="825500"/>
                </a:lnTo>
                <a:lnTo>
                  <a:pt x="1931058" y="825500"/>
                </a:lnTo>
                <a:lnTo>
                  <a:pt x="1929446" y="800100"/>
                </a:lnTo>
                <a:lnTo>
                  <a:pt x="1928477" y="787400"/>
                </a:lnTo>
                <a:lnTo>
                  <a:pt x="1928056" y="762000"/>
                </a:lnTo>
                <a:lnTo>
                  <a:pt x="1928088" y="736600"/>
                </a:lnTo>
                <a:lnTo>
                  <a:pt x="2029988" y="736600"/>
                </a:lnTo>
                <a:lnTo>
                  <a:pt x="2029273" y="762000"/>
                </a:lnTo>
                <a:lnTo>
                  <a:pt x="2025995" y="812800"/>
                </a:lnTo>
                <a:lnTo>
                  <a:pt x="2021465" y="850900"/>
                </a:lnTo>
                <a:lnTo>
                  <a:pt x="136377" y="850900"/>
                </a:lnTo>
                <a:lnTo>
                  <a:pt x="138832" y="863600"/>
                </a:lnTo>
                <a:lnTo>
                  <a:pt x="139594" y="876300"/>
                </a:lnTo>
                <a:lnTo>
                  <a:pt x="138682" y="876300"/>
                </a:lnTo>
                <a:lnTo>
                  <a:pt x="136116" y="889000"/>
                </a:lnTo>
                <a:lnTo>
                  <a:pt x="135989" y="901700"/>
                </a:lnTo>
                <a:lnTo>
                  <a:pt x="135978" y="914400"/>
                </a:lnTo>
                <a:lnTo>
                  <a:pt x="136108" y="927100"/>
                </a:lnTo>
                <a:lnTo>
                  <a:pt x="136893" y="965200"/>
                </a:lnTo>
                <a:lnTo>
                  <a:pt x="137977" y="1028700"/>
                </a:lnTo>
                <a:lnTo>
                  <a:pt x="139073" y="1066800"/>
                </a:lnTo>
                <a:lnTo>
                  <a:pt x="140447" y="1117600"/>
                </a:lnTo>
                <a:lnTo>
                  <a:pt x="142020" y="1168400"/>
                </a:lnTo>
                <a:lnTo>
                  <a:pt x="143715" y="1206500"/>
                </a:lnTo>
                <a:lnTo>
                  <a:pt x="147038" y="1295400"/>
                </a:lnTo>
                <a:lnTo>
                  <a:pt x="148796" y="1333500"/>
                </a:lnTo>
                <a:lnTo>
                  <a:pt x="150682" y="1384300"/>
                </a:lnTo>
                <a:lnTo>
                  <a:pt x="152652" y="1422400"/>
                </a:lnTo>
                <a:lnTo>
                  <a:pt x="156905" y="1524000"/>
                </a:lnTo>
                <a:lnTo>
                  <a:pt x="159106" y="1574800"/>
                </a:lnTo>
                <a:lnTo>
                  <a:pt x="161198" y="1612900"/>
                </a:lnTo>
                <a:lnTo>
                  <a:pt x="163113" y="1663700"/>
                </a:lnTo>
                <a:lnTo>
                  <a:pt x="164781" y="1714500"/>
                </a:lnTo>
                <a:lnTo>
                  <a:pt x="166133" y="1765300"/>
                </a:lnTo>
                <a:lnTo>
                  <a:pt x="1231038" y="1765300"/>
                </a:lnTo>
                <a:lnTo>
                  <a:pt x="1183563" y="1778000"/>
                </a:lnTo>
                <a:lnTo>
                  <a:pt x="1087989" y="1778000"/>
                </a:lnTo>
                <a:lnTo>
                  <a:pt x="1040074" y="1790700"/>
                </a:lnTo>
                <a:lnTo>
                  <a:pt x="944440" y="1790700"/>
                </a:lnTo>
                <a:lnTo>
                  <a:pt x="896905" y="1803400"/>
                </a:lnTo>
                <a:lnTo>
                  <a:pt x="801499" y="1816100"/>
                </a:lnTo>
                <a:lnTo>
                  <a:pt x="704465" y="1816100"/>
                </a:lnTo>
                <a:lnTo>
                  <a:pt x="655682" y="1828800"/>
                </a:lnTo>
                <a:close/>
              </a:path>
              <a:path w="3079750" h="2197100">
                <a:moveTo>
                  <a:pt x="1425115" y="838200"/>
                </a:moveTo>
                <a:lnTo>
                  <a:pt x="1243591" y="838200"/>
                </a:lnTo>
                <a:lnTo>
                  <a:pt x="1255068" y="825500"/>
                </a:lnTo>
                <a:lnTo>
                  <a:pt x="1429677" y="825500"/>
                </a:lnTo>
                <a:lnTo>
                  <a:pt x="1425115" y="838200"/>
                </a:lnTo>
                <a:close/>
              </a:path>
              <a:path w="3079750" h="2197100">
                <a:moveTo>
                  <a:pt x="46134" y="850900"/>
                </a:moveTo>
                <a:lnTo>
                  <a:pt x="24391" y="850900"/>
                </a:lnTo>
                <a:lnTo>
                  <a:pt x="15334" y="838200"/>
                </a:lnTo>
                <a:lnTo>
                  <a:pt x="56243" y="838200"/>
                </a:lnTo>
                <a:lnTo>
                  <a:pt x="46134" y="850900"/>
                </a:lnTo>
                <a:close/>
              </a:path>
              <a:path w="3079750" h="2197100">
                <a:moveTo>
                  <a:pt x="1993744" y="901700"/>
                </a:moveTo>
                <a:lnTo>
                  <a:pt x="432931" y="901700"/>
                </a:lnTo>
                <a:lnTo>
                  <a:pt x="428332" y="889000"/>
                </a:lnTo>
                <a:lnTo>
                  <a:pt x="426534" y="889000"/>
                </a:lnTo>
                <a:lnTo>
                  <a:pt x="373198" y="876300"/>
                </a:lnTo>
                <a:lnTo>
                  <a:pt x="321715" y="876300"/>
                </a:lnTo>
                <a:lnTo>
                  <a:pt x="271969" y="863600"/>
                </a:lnTo>
                <a:lnTo>
                  <a:pt x="223846" y="863600"/>
                </a:lnTo>
                <a:lnTo>
                  <a:pt x="177230" y="850900"/>
                </a:lnTo>
                <a:lnTo>
                  <a:pt x="2021465" y="850900"/>
                </a:lnTo>
                <a:lnTo>
                  <a:pt x="2019954" y="863600"/>
                </a:lnTo>
                <a:lnTo>
                  <a:pt x="2015077" y="876300"/>
                </a:lnTo>
                <a:lnTo>
                  <a:pt x="2005875" y="889000"/>
                </a:lnTo>
                <a:lnTo>
                  <a:pt x="1993744" y="901700"/>
                </a:lnTo>
                <a:close/>
              </a:path>
              <a:path w="3079750" h="2197100">
                <a:moveTo>
                  <a:pt x="474040" y="914400"/>
                </a:moveTo>
                <a:lnTo>
                  <a:pt x="447213" y="914400"/>
                </a:lnTo>
                <a:lnTo>
                  <a:pt x="439401" y="901700"/>
                </a:lnTo>
                <a:lnTo>
                  <a:pt x="491451" y="901700"/>
                </a:lnTo>
                <a:lnTo>
                  <a:pt x="474040" y="914400"/>
                </a:lnTo>
                <a:close/>
              </a:path>
              <a:path w="3079750" h="2197100">
                <a:moveTo>
                  <a:pt x="1915938" y="914400"/>
                </a:moveTo>
                <a:lnTo>
                  <a:pt x="644596" y="914400"/>
                </a:lnTo>
                <a:lnTo>
                  <a:pt x="648205" y="901700"/>
                </a:lnTo>
                <a:lnTo>
                  <a:pt x="1917699" y="901700"/>
                </a:lnTo>
                <a:lnTo>
                  <a:pt x="1915938" y="914400"/>
                </a:lnTo>
                <a:close/>
              </a:path>
              <a:path w="3079750" h="2197100">
                <a:moveTo>
                  <a:pt x="706859" y="952500"/>
                </a:moveTo>
                <a:lnTo>
                  <a:pt x="654922" y="952500"/>
                </a:lnTo>
                <a:lnTo>
                  <a:pt x="647773" y="939800"/>
                </a:lnTo>
                <a:lnTo>
                  <a:pt x="643263" y="927100"/>
                </a:lnTo>
                <a:lnTo>
                  <a:pt x="642038" y="927100"/>
                </a:lnTo>
                <a:lnTo>
                  <a:pt x="642512" y="914400"/>
                </a:lnTo>
                <a:lnTo>
                  <a:pt x="815235" y="914400"/>
                </a:lnTo>
                <a:lnTo>
                  <a:pt x="776246" y="927100"/>
                </a:lnTo>
                <a:lnTo>
                  <a:pt x="740317" y="939800"/>
                </a:lnTo>
                <a:lnTo>
                  <a:pt x="706859" y="952500"/>
                </a:lnTo>
                <a:close/>
              </a:path>
              <a:path w="3079750" h="2197100">
                <a:moveTo>
                  <a:pt x="1902632" y="939800"/>
                </a:moveTo>
                <a:lnTo>
                  <a:pt x="1161530" y="939800"/>
                </a:lnTo>
                <a:lnTo>
                  <a:pt x="1157459" y="927100"/>
                </a:lnTo>
                <a:lnTo>
                  <a:pt x="975611" y="927100"/>
                </a:lnTo>
                <a:lnTo>
                  <a:pt x="815235" y="914400"/>
                </a:lnTo>
                <a:lnTo>
                  <a:pt x="1913192" y="914400"/>
                </a:lnTo>
                <a:lnTo>
                  <a:pt x="1909483" y="927100"/>
                </a:lnTo>
                <a:lnTo>
                  <a:pt x="1902632" y="939800"/>
                </a:lnTo>
                <a:close/>
              </a:path>
              <a:path w="3079750" h="2197100">
                <a:moveTo>
                  <a:pt x="1014100" y="939800"/>
                </a:moveTo>
                <a:lnTo>
                  <a:pt x="984965" y="939800"/>
                </a:lnTo>
                <a:lnTo>
                  <a:pt x="978074" y="927100"/>
                </a:lnTo>
                <a:lnTo>
                  <a:pt x="1021161" y="927100"/>
                </a:lnTo>
                <a:lnTo>
                  <a:pt x="1014100" y="939800"/>
                </a:lnTo>
                <a:close/>
              </a:path>
              <a:path w="3079750" h="2197100">
                <a:moveTo>
                  <a:pt x="1874286" y="952500"/>
                </a:moveTo>
                <a:lnTo>
                  <a:pt x="1664504" y="952500"/>
                </a:lnTo>
                <a:lnTo>
                  <a:pt x="1613911" y="939800"/>
                </a:lnTo>
                <a:lnTo>
                  <a:pt x="1884835" y="939800"/>
                </a:lnTo>
                <a:lnTo>
                  <a:pt x="1874286" y="952500"/>
                </a:lnTo>
                <a:close/>
              </a:path>
              <a:path w="3079750" h="2197100">
                <a:moveTo>
                  <a:pt x="2145104" y="1676400"/>
                </a:moveTo>
                <a:lnTo>
                  <a:pt x="1225866" y="1676400"/>
                </a:lnTo>
                <a:lnTo>
                  <a:pt x="1276189" y="1663700"/>
                </a:lnTo>
                <a:lnTo>
                  <a:pt x="2136062" y="1663700"/>
                </a:lnTo>
                <a:lnTo>
                  <a:pt x="2145104" y="1676400"/>
                </a:lnTo>
                <a:close/>
              </a:path>
              <a:path w="3079750" h="2197100">
                <a:moveTo>
                  <a:pt x="2165718" y="1727200"/>
                </a:moveTo>
                <a:lnTo>
                  <a:pt x="668616" y="1727200"/>
                </a:lnTo>
                <a:lnTo>
                  <a:pt x="719263" y="1714500"/>
                </a:lnTo>
                <a:lnTo>
                  <a:pt x="819811" y="1714500"/>
                </a:lnTo>
                <a:lnTo>
                  <a:pt x="870042" y="1701800"/>
                </a:lnTo>
                <a:lnTo>
                  <a:pt x="920536" y="1701800"/>
                </a:lnTo>
                <a:lnTo>
                  <a:pt x="971237" y="1689100"/>
                </a:lnTo>
                <a:lnTo>
                  <a:pt x="1073032" y="1689100"/>
                </a:lnTo>
                <a:lnTo>
                  <a:pt x="1124014" y="1676400"/>
                </a:lnTo>
                <a:lnTo>
                  <a:pt x="2152784" y="1676400"/>
                </a:lnTo>
                <a:lnTo>
                  <a:pt x="2159253" y="1689100"/>
                </a:lnTo>
                <a:lnTo>
                  <a:pt x="2163662" y="1701800"/>
                </a:lnTo>
                <a:lnTo>
                  <a:pt x="2165866" y="1714500"/>
                </a:lnTo>
                <a:lnTo>
                  <a:pt x="2165718" y="1727200"/>
                </a:lnTo>
                <a:close/>
              </a:path>
              <a:path w="3079750" h="2197100">
                <a:moveTo>
                  <a:pt x="2153533" y="1752600"/>
                </a:moveTo>
                <a:lnTo>
                  <a:pt x="406793" y="1752600"/>
                </a:lnTo>
                <a:lnTo>
                  <a:pt x="459050" y="1739900"/>
                </a:lnTo>
                <a:lnTo>
                  <a:pt x="563948" y="1739900"/>
                </a:lnTo>
                <a:lnTo>
                  <a:pt x="616366" y="1727200"/>
                </a:lnTo>
                <a:lnTo>
                  <a:pt x="2163847" y="1727200"/>
                </a:lnTo>
                <a:lnTo>
                  <a:pt x="2159717" y="1739900"/>
                </a:lnTo>
                <a:lnTo>
                  <a:pt x="2153533" y="1752600"/>
                </a:lnTo>
                <a:close/>
              </a:path>
              <a:path w="3079750" h="2197100">
                <a:moveTo>
                  <a:pt x="2113029" y="2197100"/>
                </a:moveTo>
                <a:lnTo>
                  <a:pt x="2052898" y="2197100"/>
                </a:lnTo>
                <a:lnTo>
                  <a:pt x="2045069" y="2184400"/>
                </a:lnTo>
                <a:lnTo>
                  <a:pt x="2038933" y="2184400"/>
                </a:lnTo>
                <a:lnTo>
                  <a:pt x="2034526" y="2171700"/>
                </a:lnTo>
                <a:lnTo>
                  <a:pt x="2031898" y="2159000"/>
                </a:lnTo>
                <a:lnTo>
                  <a:pt x="2031098" y="2146300"/>
                </a:lnTo>
                <a:lnTo>
                  <a:pt x="2031915" y="2120900"/>
                </a:lnTo>
                <a:lnTo>
                  <a:pt x="2033518" y="2082800"/>
                </a:lnTo>
                <a:lnTo>
                  <a:pt x="2035631" y="2057400"/>
                </a:lnTo>
                <a:lnTo>
                  <a:pt x="2037981" y="2019300"/>
                </a:lnTo>
                <a:lnTo>
                  <a:pt x="2041630" y="1968500"/>
                </a:lnTo>
                <a:lnTo>
                  <a:pt x="2044257" y="1917700"/>
                </a:lnTo>
                <a:lnTo>
                  <a:pt x="2044800" y="1866900"/>
                </a:lnTo>
                <a:lnTo>
                  <a:pt x="2042196" y="1816100"/>
                </a:lnTo>
                <a:lnTo>
                  <a:pt x="2035383" y="1765300"/>
                </a:lnTo>
                <a:lnTo>
                  <a:pt x="234684" y="1765300"/>
                </a:lnTo>
                <a:lnTo>
                  <a:pt x="354811" y="1752600"/>
                </a:lnTo>
                <a:lnTo>
                  <a:pt x="2145506" y="1752600"/>
                </a:lnTo>
                <a:lnTo>
                  <a:pt x="2151276" y="1803400"/>
                </a:lnTo>
                <a:lnTo>
                  <a:pt x="2153785" y="1854200"/>
                </a:lnTo>
                <a:lnTo>
                  <a:pt x="2153727" y="1905000"/>
                </a:lnTo>
                <a:lnTo>
                  <a:pt x="2151794" y="1955800"/>
                </a:lnTo>
                <a:lnTo>
                  <a:pt x="2285805" y="1955800"/>
                </a:lnTo>
                <a:lnTo>
                  <a:pt x="2275925" y="1968500"/>
                </a:lnTo>
                <a:lnTo>
                  <a:pt x="2246731" y="2006600"/>
                </a:lnTo>
                <a:lnTo>
                  <a:pt x="2218021" y="2057400"/>
                </a:lnTo>
                <a:lnTo>
                  <a:pt x="2189836" y="2095500"/>
                </a:lnTo>
                <a:lnTo>
                  <a:pt x="2162217" y="2133600"/>
                </a:lnTo>
                <a:lnTo>
                  <a:pt x="2135202" y="2171700"/>
                </a:lnTo>
                <a:lnTo>
                  <a:pt x="2125458" y="2184400"/>
                </a:lnTo>
                <a:lnTo>
                  <a:pt x="2113029" y="2197100"/>
                </a:lnTo>
                <a:close/>
              </a:path>
              <a:path w="3079750" h="2197100">
                <a:moveTo>
                  <a:pt x="557763" y="1841500"/>
                </a:moveTo>
                <a:lnTo>
                  <a:pt x="76713" y="1841500"/>
                </a:lnTo>
                <a:lnTo>
                  <a:pt x="66752" y="1828800"/>
                </a:lnTo>
                <a:lnTo>
                  <a:pt x="606770" y="1828800"/>
                </a:lnTo>
                <a:lnTo>
                  <a:pt x="557763" y="1841500"/>
                </a:lnTo>
                <a:close/>
              </a:path>
              <a:path w="3079750" h="2197100">
                <a:moveTo>
                  <a:pt x="361512" y="1854200"/>
                </a:moveTo>
                <a:lnTo>
                  <a:pt x="174249" y="1854200"/>
                </a:lnTo>
                <a:lnTo>
                  <a:pt x="130920" y="1841500"/>
                </a:lnTo>
                <a:lnTo>
                  <a:pt x="410537" y="1841500"/>
                </a:lnTo>
                <a:lnTo>
                  <a:pt x="361512" y="1854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7959" y="3280463"/>
            <a:ext cx="3724274" cy="37242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7878" y="8061305"/>
            <a:ext cx="1381251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透過讀取資料庫將商品的樣式、資料、類型等等的顯示在</a:t>
            </a:r>
            <a:r>
              <a:rPr sz="3600" spc="-550" dirty="0"/>
              <a:t>H</a:t>
            </a:r>
            <a:r>
              <a:rPr sz="3600" spc="-315" dirty="0"/>
              <a:t>o</a:t>
            </a:r>
            <a:r>
              <a:rPr sz="3600" spc="-270" dirty="0"/>
              <a:t>l</a:t>
            </a:r>
            <a:r>
              <a:rPr sz="3600" spc="-315" dirty="0"/>
              <a:t>o</a:t>
            </a:r>
            <a:r>
              <a:rPr sz="3600" spc="-25" dirty="0"/>
              <a:t>L</a:t>
            </a:r>
            <a:r>
              <a:rPr sz="3600" spc="-120" dirty="0"/>
              <a:t>e</a:t>
            </a:r>
            <a:r>
              <a:rPr sz="3600" spc="-370" dirty="0"/>
              <a:t>n</a:t>
            </a:r>
            <a:r>
              <a:rPr sz="3600" spc="-30" dirty="0"/>
              <a:t>s</a:t>
            </a:r>
            <a:r>
              <a:rPr sz="3600" dirty="0"/>
              <a:t>中</a:t>
            </a:r>
            <a:endParaRPr sz="360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8FD26F6-C4BD-8D27-83F9-0B6060CBA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66"/>
            <a:ext cx="18288000" cy="102464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100</Words>
  <Application>Microsoft Office PowerPoint</Application>
  <PresentationFormat>自訂</PresentationFormat>
  <Paragraphs>44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Microsoft YaHei</vt:lpstr>
      <vt:lpstr>Microsoft YaHei UI</vt:lpstr>
      <vt:lpstr>SimSun</vt:lpstr>
      <vt:lpstr>Microsoft JhengHei</vt:lpstr>
      <vt:lpstr>Calibri</vt:lpstr>
      <vt:lpstr>Lucida Sans Unicode</vt:lpstr>
      <vt:lpstr>Times New Roman</vt:lpstr>
      <vt:lpstr>Verdana</vt:lpstr>
      <vt:lpstr>Office Theme</vt:lpstr>
      <vt:lpstr>結合 合實境之 智 場</vt:lpstr>
      <vt:lpstr>PowerPoint 簡報</vt:lpstr>
      <vt:lpstr>動機與目的</vt:lpstr>
      <vt:lpstr>想要買家具？</vt:lpstr>
      <vt:lpstr>解決⽅案</vt:lpstr>
      <vt:lpstr>架構介紹</vt:lpstr>
      <vt:lpstr> 專題主 由三個部 組成</vt:lpstr>
      <vt:lpstr>HoloLens 操作</vt:lpstr>
      <vt:lpstr>透過讀取資料庫將商品的樣式、資料、類型等等的顯示在HoloLens中</vt:lpstr>
      <vt:lpstr>商家可以透過網頁對資料庫進行編輯 而每間商家都有各自的商品資料</vt:lpstr>
      <vt:lpstr>目前進度</vt:lpstr>
      <vt:lpstr>PowerPoint 簡報</vt:lpstr>
      <vt:lpstr>PowerPoint 簡報</vt:lpstr>
      <vt:lpstr>預期成果</vt:lpstr>
      <vt:lpstr>預期功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 you the type of person who wants to live in the future? If yes, this is for you!</dc:title>
  <dc:creator>歐銘耘</dc:creator>
  <cp:keywords>DAFjz925SLU,BADtAbNR7dI</cp:keywords>
  <cp:lastModifiedBy>秋鳳 鄭</cp:lastModifiedBy>
  <cp:revision>4</cp:revision>
  <dcterms:created xsi:type="dcterms:W3CDTF">2023-05-24T14:01:11Z</dcterms:created>
  <dcterms:modified xsi:type="dcterms:W3CDTF">2023-05-24T15:58:05Z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2023-05-24T00:00:00Z</vt:filetime>
  </property>
  <property fmtid="{D5CDD505-2E9C-101B-9397-08002B2CF9AE}" pid="3" name="Creator">
    <vt:lpwstr>Canva</vt:lpwstr>
  </property>
  <property fmtid="{D5CDD505-2E9C-101B-9397-08002B2CF9AE}" pid="4" name="LastSaved">
    <vt:filetime>2023-05-24T00:00:00Z</vt:filetime>
  </property>
</Properties>
</file>